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461" r:id="rId5"/>
    <p:sldId id="4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5E03E-A244-44D1-AE65-0D6447DBBE65}" v="4" dt="2022-08-15T18:37:29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56639" autoAdjust="0"/>
  </p:normalViewPr>
  <p:slideViewPr>
    <p:cSldViewPr snapToGrid="0">
      <p:cViewPr varScale="1">
        <p:scale>
          <a:sx n="64" d="100"/>
          <a:sy n="64" d="100"/>
        </p:scale>
        <p:origin x="23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929DB-70D5-431B-9349-5B699DA8CB0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63FD5-1098-49A2-A4F4-46B4036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26 SDLAs answered “yes” </a:t>
            </a:r>
          </a:p>
          <a:p>
            <a:pPr marL="0" indent="0">
              <a:buNone/>
            </a:pPr>
            <a:r>
              <a:rPr lang="en-US" dirty="0"/>
              <a:t>24 SDLAs answered “no” or working on 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your State is highlighted in grey (AL) it is because a response to the questions that were asked could not be found or was not given.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**Updated 8/15/2022 per information provided by Stakeholder/Partner***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has legislation that will be in effect on 9/23/2022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ECBD5-CF1D-8F4A-B7A6-DDC2C0CC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question is meant to determine what States have been able to update their computer systems to include the new existing ACD code for human trafficking.</a:t>
            </a:r>
          </a:p>
          <a:p>
            <a:endParaRPr lang="en-US" baseline="0" dirty="0"/>
          </a:p>
          <a:p>
            <a:r>
              <a:rPr lang="en-US" baseline="0" dirty="0"/>
              <a:t>29 jurisdictions indicated they could receive and transmit the human trafficking conviction code. </a:t>
            </a:r>
          </a:p>
          <a:p>
            <a:r>
              <a:rPr lang="en-US" baseline="0" dirty="0"/>
              <a:t>21 jurisdictions indicated they could not receive and transmit the human trafficking conviction code. </a:t>
            </a:r>
          </a:p>
          <a:p>
            <a:r>
              <a:rPr lang="en-US" baseline="0" dirty="0"/>
              <a:t>No includes those Jurisdictions that answered they need to work with IT to incorporate it into their own system, and work to incorporate this disqualification into their own state law.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If your State is highlighted in grey (AL) it is because a response to the questions that were asked could not be found or was not given.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WA – implement on September 23, 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OR – as of June 2022 – receive U11 and are currently programing to send the U11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ECBD5-CF1D-8F4A-B7A6-DDC2C0CC9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19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24FC3-24CC-2F4C-8C81-F057B4FA4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05AF72-2623-FD46-B079-6576912A3F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3274518-1C46-0E40-82ED-079802A2D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5604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8F0348D-0198-2446-B87F-B8C389E09E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08300" y="4342134"/>
            <a:ext cx="4800600" cy="20566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F618C-3831-1843-B30D-42439E748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557C6-8DD7-2C4F-854D-1760DF9A01B5}"/>
              </a:ext>
            </a:extLst>
          </p:cNvPr>
          <p:cNvSpPr/>
          <p:nvPr userDrawn="1"/>
        </p:nvSpPr>
        <p:spPr>
          <a:xfrm>
            <a:off x="503518" y="6028609"/>
            <a:ext cx="9864870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71DB8-632E-7646-B73E-616A180F179C}"/>
              </a:ext>
            </a:extLst>
          </p:cNvPr>
          <p:cNvSpPr/>
          <p:nvPr userDrawn="1"/>
        </p:nvSpPr>
        <p:spPr>
          <a:xfrm>
            <a:off x="7076695" y="3676495"/>
            <a:ext cx="1231651" cy="220563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9EAAA-8233-3D41-844C-26AF4049C66F}"/>
              </a:ext>
            </a:extLst>
          </p:cNvPr>
          <p:cNvSpPr/>
          <p:nvPr userDrawn="1"/>
        </p:nvSpPr>
        <p:spPr>
          <a:xfrm>
            <a:off x="10514869" y="6028609"/>
            <a:ext cx="1231651" cy="369333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10E4C-83C5-D544-B232-2670414BB221}"/>
              </a:ext>
            </a:extLst>
          </p:cNvPr>
          <p:cNvSpPr/>
          <p:nvPr userDrawn="1"/>
        </p:nvSpPr>
        <p:spPr>
          <a:xfrm>
            <a:off x="10514869" y="1922242"/>
            <a:ext cx="1231651" cy="1607771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609032-199C-CB46-9309-EB91E16A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57B030-D50B-324B-AC3F-6BB35765A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4AF01-5609-054F-86C2-1AF5C6DE62F5}"/>
              </a:ext>
            </a:extLst>
          </p:cNvPr>
          <p:cNvSpPr/>
          <p:nvPr userDrawn="1"/>
        </p:nvSpPr>
        <p:spPr>
          <a:xfrm>
            <a:off x="9294349" y="4341340"/>
            <a:ext cx="2452172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69B96-3D96-1C43-BEE0-B647C011E198}"/>
              </a:ext>
            </a:extLst>
          </p:cNvPr>
          <p:cNvSpPr/>
          <p:nvPr userDrawn="1"/>
        </p:nvSpPr>
        <p:spPr>
          <a:xfrm>
            <a:off x="4347509" y="1922587"/>
            <a:ext cx="2104087" cy="56655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546AC-1FCA-9E49-BE6A-807D789E431E}"/>
              </a:ext>
            </a:extLst>
          </p:cNvPr>
          <p:cNvSpPr/>
          <p:nvPr userDrawn="1"/>
        </p:nvSpPr>
        <p:spPr>
          <a:xfrm>
            <a:off x="10430111" y="1922587"/>
            <a:ext cx="1316410" cy="2280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094401-3E16-B340-ABDF-242EB23F300F}"/>
              </a:ext>
            </a:extLst>
          </p:cNvPr>
          <p:cNvSpPr/>
          <p:nvPr userDrawn="1"/>
        </p:nvSpPr>
        <p:spPr>
          <a:xfrm>
            <a:off x="7843414" y="4341340"/>
            <a:ext cx="1316410" cy="2056602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1218E-FE14-AF4D-B85C-678957A1A1C9}"/>
              </a:ext>
            </a:extLst>
          </p:cNvPr>
          <p:cNvSpPr/>
          <p:nvPr userDrawn="1"/>
        </p:nvSpPr>
        <p:spPr>
          <a:xfrm>
            <a:off x="503518" y="6028609"/>
            <a:ext cx="2257060" cy="369333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35A54-E555-FA4E-9A86-CFF14BC8C322}"/>
              </a:ext>
            </a:extLst>
          </p:cNvPr>
          <p:cNvSpPr/>
          <p:nvPr userDrawn="1"/>
        </p:nvSpPr>
        <p:spPr>
          <a:xfrm>
            <a:off x="503518" y="4341339"/>
            <a:ext cx="2257060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88394D-02A8-CA4F-A74F-3E0484A7F85D}"/>
              </a:ext>
            </a:extLst>
          </p:cNvPr>
          <p:cNvSpPr/>
          <p:nvPr userDrawn="1"/>
        </p:nvSpPr>
        <p:spPr>
          <a:xfrm>
            <a:off x="4347509" y="2626995"/>
            <a:ext cx="2104087" cy="1576485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A80B0-F98D-464B-A4EB-DAAC9960003F}"/>
              </a:ext>
            </a:extLst>
          </p:cNvPr>
          <p:cNvSpPr/>
          <p:nvPr userDrawn="1"/>
        </p:nvSpPr>
        <p:spPr>
          <a:xfrm>
            <a:off x="503518" y="1922587"/>
            <a:ext cx="3709667" cy="2280893"/>
          </a:xfrm>
          <a:prstGeom prst="rect">
            <a:avLst/>
          </a:prstGeom>
          <a:solidFill>
            <a:srgbClr val="007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2471D-512A-5D4E-AD63-EB9344E14C85}"/>
              </a:ext>
            </a:extLst>
          </p:cNvPr>
          <p:cNvSpPr/>
          <p:nvPr userDrawn="1"/>
        </p:nvSpPr>
        <p:spPr>
          <a:xfrm>
            <a:off x="2895103" y="4341340"/>
            <a:ext cx="4813786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4656B-682A-AA4B-8564-1F1E1F470137}"/>
              </a:ext>
            </a:extLst>
          </p:cNvPr>
          <p:cNvSpPr/>
          <p:nvPr userDrawn="1"/>
        </p:nvSpPr>
        <p:spPr>
          <a:xfrm>
            <a:off x="6585920" y="1922587"/>
            <a:ext cx="3709666" cy="2280897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F1C271-55F1-3343-9489-2B466A4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6CB739-4F2E-EB40-9AB4-A2B68802E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06BE4F-DDDA-1741-B14E-CA96327C60F4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E27F-B556-7A4D-958E-669FF0493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6028" y="6027714"/>
            <a:ext cx="2001610" cy="552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2FE139-1C95-6D4E-8696-4D8DE804C3F2}"/>
              </a:ext>
            </a:extLst>
          </p:cNvPr>
          <p:cNvSpPr/>
          <p:nvPr userDrawn="1"/>
        </p:nvSpPr>
        <p:spPr>
          <a:xfrm>
            <a:off x="460252" y="2020193"/>
            <a:ext cx="783613" cy="18811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BC8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1583C-FC04-CB40-913A-23D0EA118801}"/>
              </a:ext>
            </a:extLst>
          </p:cNvPr>
          <p:cNvSpPr/>
          <p:nvPr userDrawn="1"/>
        </p:nvSpPr>
        <p:spPr>
          <a:xfrm>
            <a:off x="460252" y="4058017"/>
            <a:ext cx="783613" cy="783614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B11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FDCE-03DF-9D47-91A2-96A3C7D88B1D}"/>
              </a:ext>
            </a:extLst>
          </p:cNvPr>
          <p:cNvSpPr/>
          <p:nvPr userDrawn="1"/>
        </p:nvSpPr>
        <p:spPr>
          <a:xfrm>
            <a:off x="10948135" y="2016369"/>
            <a:ext cx="783613" cy="2825262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B11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14A91-FDF6-2943-B386-776E1C90F29F}"/>
              </a:ext>
            </a:extLst>
          </p:cNvPr>
          <p:cNvSpPr/>
          <p:nvPr userDrawn="1"/>
        </p:nvSpPr>
        <p:spPr>
          <a:xfrm>
            <a:off x="1389326" y="2016369"/>
            <a:ext cx="9400811" cy="282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7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04CE1-43CF-204D-9093-587FFF6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63" y="2352807"/>
            <a:ext cx="9388274" cy="2055399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rgbClr val="0016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894F-9A26-4745-9C9F-A876D4CA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443"/>
            <a:ext cx="11277600" cy="4938088"/>
          </a:xfrm>
        </p:spPr>
        <p:txBody>
          <a:bodyPr/>
          <a:lstStyle>
            <a:lvl2pPr>
              <a:buClr>
                <a:srgbClr val="EEB111"/>
              </a:buClr>
              <a:defRPr/>
            </a:lvl2pPr>
            <a:lvl3pPr>
              <a:buClr>
                <a:srgbClr val="001647"/>
              </a:buClr>
              <a:defRPr/>
            </a:lvl3pPr>
            <a:lvl4pPr>
              <a:buClr>
                <a:srgbClr val="EEB111"/>
              </a:buClr>
              <a:defRPr/>
            </a:lvl4pPr>
            <a:lvl5pPr>
              <a:buClr>
                <a:srgbClr val="001647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8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1E76A-21C1-8046-95B1-19A74759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5338"/>
            <a:ext cx="11277598" cy="4302370"/>
          </a:xfrm>
          <a:prstGeom prst="roundRect">
            <a:avLst>
              <a:gd name="adj" fmla="val 11069"/>
            </a:avLst>
          </a:prstGeom>
          <a:solidFill>
            <a:srgbClr val="CCC2BD">
              <a:alpha val="30000"/>
            </a:srgbClr>
          </a:solidFill>
        </p:spPr>
        <p:txBody>
          <a:bodyPr lIns="91440" tIns="91440" rIns="91440" bIns="91440"/>
          <a:lstStyle>
            <a:lvl1pPr marL="171450" indent="-171450">
              <a:buClr>
                <a:srgbClr val="15396C"/>
              </a:buClr>
              <a:tabLst/>
              <a:defRPr sz="2000"/>
            </a:lvl1pPr>
            <a:lvl2pPr marL="403225" indent="-173038">
              <a:buClr>
                <a:srgbClr val="F1B01F"/>
              </a:buClr>
              <a:buFont typeface="Arial" charset="0"/>
              <a:buChar char="•"/>
              <a:tabLst/>
              <a:defRPr sz="2000"/>
            </a:lvl2pPr>
            <a:lvl3pPr marL="635000" indent="-176213">
              <a:buClr>
                <a:srgbClr val="15396C"/>
              </a:buClr>
              <a:tabLst/>
              <a:defRPr sz="2000"/>
            </a:lvl3pPr>
            <a:lvl4pPr marL="858838" indent="-171450">
              <a:buClr>
                <a:srgbClr val="F1B01F"/>
              </a:buClr>
              <a:buFont typeface="Arial" charset="0"/>
              <a:buChar char="•"/>
              <a:tabLst/>
              <a:defRPr sz="2000"/>
            </a:lvl4pPr>
            <a:lvl5pPr marL="1090613" indent="-173038">
              <a:buClr>
                <a:srgbClr val="15396C"/>
              </a:buClr>
              <a:buFont typeface="Arial" charset="0"/>
              <a:buChar char="•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FA3D55-2508-1044-808E-332D169BD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450" y="1515774"/>
            <a:ext cx="11277600" cy="399930"/>
          </a:xfrm>
        </p:spPr>
        <p:txBody>
          <a:bodyPr/>
          <a:lstStyle>
            <a:lvl1pPr marL="0" indent="0" algn="r">
              <a:buNone/>
              <a:defRPr sz="2000" i="1"/>
            </a:lvl1pPr>
            <a:lvl2pPr marL="230187" indent="0" algn="r">
              <a:buNone/>
              <a:defRPr sz="2000" i="1"/>
            </a:lvl2pPr>
            <a:lvl3pPr marL="458787" indent="0" algn="r">
              <a:buNone/>
              <a:defRPr sz="2000" i="1"/>
            </a:lvl3pPr>
            <a:lvl4pPr marL="687388" indent="0" algn="r">
              <a:buNone/>
              <a:defRPr sz="2000" i="1"/>
            </a:lvl4pPr>
            <a:lvl5pPr marL="919163" indent="0" algn="r">
              <a:buNone/>
              <a:defRPr sz="20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1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3467E3-CFC5-0E43-9BB1-2425FADC65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S DOT FMCSA logo">
            <a:extLst>
              <a:ext uri="{FF2B5EF4-FFF2-40B4-BE49-F238E27FC236}">
                <a16:creationId xmlns:a16="http://schemas.microsoft.com/office/drawing/2014/main" id="{F377FF18-0CE1-0E41-8A1C-22DE46C83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28" y="6030180"/>
            <a:ext cx="1992085" cy="5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spc="-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A50C1-1106-9441-8A8F-B8F35F1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4625"/>
            <a:ext cx="11277601" cy="86898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3E2E-96D7-A64C-8153-9475D6B3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3441"/>
            <a:ext cx="11277600" cy="48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0D2D-261A-8C4B-BD78-A6F2C67E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9E95-7467-304E-9F41-84779381A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A7EA4-4FDB-B140-A016-F68C59ED3BF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80732"/>
            <a:ext cx="11277600" cy="0"/>
          </a:xfrm>
          <a:prstGeom prst="line">
            <a:avLst/>
          </a:prstGeom>
          <a:ln w="63500" cmpd="sng">
            <a:solidFill>
              <a:srgbClr val="F1B0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7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1647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647"/>
        </a:buClr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Has your SDLA enacted human trafficking disqualification legislation? 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383.51 Table 1 (10)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3201709" y="5911854"/>
            <a:ext cx="5788585" cy="843658"/>
            <a:chOff x="417762" y="5971494"/>
            <a:chExt cx="5788585" cy="843658"/>
          </a:xfrm>
        </p:grpSpPr>
        <p:sp>
          <p:nvSpPr>
            <p:cNvPr id="231" name="Rectangle 230"/>
            <p:cNvSpPr/>
            <p:nvPr/>
          </p:nvSpPr>
          <p:spPr>
            <a:xfrm>
              <a:off x="417762" y="5984155"/>
              <a:ext cx="4026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71B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10611" y="6180262"/>
              <a:ext cx="507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Yes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277688" y="5971494"/>
              <a:ext cx="4026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590188" y="6181974"/>
              <a:ext cx="2896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No / Working on legislation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534594" y="5984155"/>
              <a:ext cx="4026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797179" y="6175857"/>
              <a:ext cx="1409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No response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8266230" y="6417557"/>
            <a:ext cx="310744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As of </a:t>
            </a:r>
            <a:r>
              <a:rPr lang="en-US" sz="1400" dirty="0">
                <a:solidFill>
                  <a:srgbClr val="000000"/>
                </a:solidFill>
                <a:latin typeface="Cambria"/>
                <a:ea typeface="Cambria"/>
              </a:rPr>
              <a:t>August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mbria"/>
              <a:cs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17671" y="1133803"/>
            <a:ext cx="7956658" cy="5005187"/>
            <a:chOff x="593671" y="1133802"/>
            <a:chExt cx="7956658" cy="5005187"/>
          </a:xfrm>
        </p:grpSpPr>
        <p:grpSp>
          <p:nvGrpSpPr>
            <p:cNvPr id="79" name="Shape 258">
              <a:extLst>
                <a:ext uri="{FF2B5EF4-FFF2-40B4-BE49-F238E27FC236}">
                  <a16:creationId xmlns:a16="http://schemas.microsoft.com/office/drawing/2014/main" id="{00000000-0008-0000-0000-00002F010000}"/>
                </a:ext>
              </a:extLst>
            </p:cNvPr>
            <p:cNvGrpSpPr/>
            <p:nvPr/>
          </p:nvGrpSpPr>
          <p:grpSpPr>
            <a:xfrm>
              <a:off x="593671" y="1133802"/>
              <a:ext cx="7956658" cy="5005187"/>
              <a:chOff x="0" y="0"/>
              <a:chExt cx="8229602" cy="5182068"/>
            </a:xfrm>
            <a:solidFill>
              <a:schemeClr val="bg1">
                <a:lumMod val="75000"/>
              </a:schemeClr>
            </a:solidFill>
          </p:grpSpPr>
          <p:sp>
            <p:nvSpPr>
              <p:cNvPr id="80" name="Shape 259">
                <a:extLst>
                  <a:ext uri="{FF2B5EF4-FFF2-40B4-BE49-F238E27FC236}">
                    <a16:creationId xmlns:a16="http://schemas.microsoft.com/office/drawing/2014/main" id="{00000000-0008-0000-0000-000030010000}"/>
                  </a:ext>
                </a:extLst>
              </p:cNvPr>
              <p:cNvSpPr/>
              <p:nvPr/>
            </p:nvSpPr>
            <p:spPr>
              <a:xfrm>
                <a:off x="5454060" y="3220899"/>
                <a:ext cx="598054" cy="976607"/>
              </a:xfrm>
              <a:custGeom>
                <a:avLst/>
                <a:gdLst/>
                <a:ahLst/>
                <a:cxnLst/>
                <a:rect l="0" t="0" r="0" b="0"/>
                <a:pathLst>
                  <a:path w="755" h="1230" extrusionOk="0">
                    <a:moveTo>
                      <a:pt x="0" y="43"/>
                    </a:moveTo>
                    <a:lnTo>
                      <a:pt x="19" y="66"/>
                    </a:lnTo>
                    <a:lnTo>
                      <a:pt x="0" y="826"/>
                    </a:lnTo>
                    <a:lnTo>
                      <a:pt x="46" y="1193"/>
                    </a:lnTo>
                    <a:lnTo>
                      <a:pt x="101" y="1206"/>
                    </a:lnTo>
                    <a:lnTo>
                      <a:pt x="122" y="1090"/>
                    </a:lnTo>
                    <a:lnTo>
                      <a:pt x="142" y="1121"/>
                    </a:lnTo>
                    <a:lnTo>
                      <a:pt x="146" y="1177"/>
                    </a:lnTo>
                    <a:lnTo>
                      <a:pt x="174" y="1205"/>
                    </a:lnTo>
                    <a:lnTo>
                      <a:pt x="132" y="1230"/>
                    </a:lnTo>
                    <a:lnTo>
                      <a:pt x="238" y="1202"/>
                    </a:lnTo>
                    <a:lnTo>
                      <a:pt x="260" y="1167"/>
                    </a:lnTo>
                    <a:lnTo>
                      <a:pt x="243" y="1148"/>
                    </a:lnTo>
                    <a:lnTo>
                      <a:pt x="252" y="1119"/>
                    </a:lnTo>
                    <a:lnTo>
                      <a:pt x="200" y="1069"/>
                    </a:lnTo>
                    <a:lnTo>
                      <a:pt x="204" y="1030"/>
                    </a:lnTo>
                    <a:lnTo>
                      <a:pt x="755" y="980"/>
                    </a:lnTo>
                    <a:lnTo>
                      <a:pt x="708" y="785"/>
                    </a:lnTo>
                    <a:lnTo>
                      <a:pt x="716" y="716"/>
                    </a:lnTo>
                    <a:lnTo>
                      <a:pt x="739" y="670"/>
                    </a:lnTo>
                    <a:lnTo>
                      <a:pt x="720" y="606"/>
                    </a:lnTo>
                    <a:lnTo>
                      <a:pt x="667" y="518"/>
                    </a:lnTo>
                    <a:lnTo>
                      <a:pt x="525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260">
                <a:extLst>
                  <a:ext uri="{FF2B5EF4-FFF2-40B4-BE49-F238E27FC236}">
                    <a16:creationId xmlns:a16="http://schemas.microsoft.com/office/drawing/2014/main" id="{00000000-0008-0000-0000-000031010000}"/>
                  </a:ext>
                </a:extLst>
              </p:cNvPr>
              <p:cNvSpPr/>
              <p:nvPr/>
            </p:nvSpPr>
            <p:spPr>
              <a:xfrm>
                <a:off x="299027" y="5050052"/>
                <a:ext cx="77937" cy="38174"/>
              </a:xfrm>
              <a:custGeom>
                <a:avLst/>
                <a:gdLst/>
                <a:ahLst/>
                <a:cxnLst/>
                <a:rect l="0" t="0" r="0" b="0"/>
                <a:pathLst>
                  <a:path w="98" h="48" extrusionOk="0">
                    <a:moveTo>
                      <a:pt x="0" y="48"/>
                    </a:moveTo>
                    <a:lnTo>
                      <a:pt x="25" y="22"/>
                    </a:lnTo>
                    <a:lnTo>
                      <a:pt x="92" y="0"/>
                    </a:lnTo>
                    <a:lnTo>
                      <a:pt x="98" y="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261">
                <a:extLst>
                  <a:ext uri="{FF2B5EF4-FFF2-40B4-BE49-F238E27FC236}">
                    <a16:creationId xmlns:a16="http://schemas.microsoft.com/office/drawing/2014/main" id="{00000000-0008-0000-0000-000032010000}"/>
                  </a:ext>
                </a:extLst>
              </p:cNvPr>
              <p:cNvSpPr/>
              <p:nvPr/>
            </p:nvSpPr>
            <p:spPr>
              <a:xfrm>
                <a:off x="411958" y="5032556"/>
                <a:ext cx="46126" cy="31811"/>
              </a:xfrm>
              <a:custGeom>
                <a:avLst/>
                <a:gdLst/>
                <a:ahLst/>
                <a:cxnLst/>
                <a:rect l="0" t="0" r="0" b="0"/>
                <a:pathLst>
                  <a:path w="59" h="39" extrusionOk="0">
                    <a:moveTo>
                      <a:pt x="0" y="39"/>
                    </a:moveTo>
                    <a:lnTo>
                      <a:pt x="13" y="0"/>
                    </a:lnTo>
                    <a:lnTo>
                      <a:pt x="59" y="7"/>
                    </a:lnTo>
                    <a:lnTo>
                      <a:pt x="52" y="3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262">
                <a:extLst>
                  <a:ext uri="{FF2B5EF4-FFF2-40B4-BE49-F238E27FC236}">
                    <a16:creationId xmlns:a16="http://schemas.microsoft.com/office/drawing/2014/main" id="{00000000-0008-0000-0000-000033010000}"/>
                  </a:ext>
                </a:extLst>
              </p:cNvPr>
              <p:cNvSpPr/>
              <p:nvPr/>
            </p:nvSpPr>
            <p:spPr>
              <a:xfrm>
                <a:off x="513755" y="4995972"/>
                <a:ext cx="82709" cy="34991"/>
              </a:xfrm>
              <a:custGeom>
                <a:avLst/>
                <a:gdLst/>
                <a:ahLst/>
                <a:cxnLst/>
                <a:rect l="0" t="0" r="0" b="0"/>
                <a:pathLst>
                  <a:path w="107" h="44" extrusionOk="0">
                    <a:moveTo>
                      <a:pt x="0" y="44"/>
                    </a:moveTo>
                    <a:lnTo>
                      <a:pt x="25" y="0"/>
                    </a:lnTo>
                    <a:lnTo>
                      <a:pt x="90" y="0"/>
                    </a:lnTo>
                    <a:lnTo>
                      <a:pt x="107" y="40"/>
                    </a:lnTo>
                    <a:lnTo>
                      <a:pt x="3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263">
                <a:extLst>
                  <a:ext uri="{FF2B5EF4-FFF2-40B4-BE49-F238E27FC236}">
                    <a16:creationId xmlns:a16="http://schemas.microsoft.com/office/drawing/2014/main" id="{00000000-0008-0000-0000-000034010000}"/>
                  </a:ext>
                </a:extLst>
              </p:cNvPr>
              <p:cNvSpPr/>
              <p:nvPr/>
            </p:nvSpPr>
            <p:spPr>
              <a:xfrm>
                <a:off x="564175" y="3763109"/>
                <a:ext cx="1520581" cy="1283586"/>
              </a:xfrm>
              <a:custGeom>
                <a:avLst/>
                <a:gdLst/>
                <a:ahLst/>
                <a:cxnLst/>
                <a:rect l="0" t="0" r="0" b="0"/>
                <a:pathLst>
                  <a:path w="1915" h="1617" extrusionOk="0">
                    <a:moveTo>
                      <a:pt x="0" y="1544"/>
                    </a:moveTo>
                    <a:lnTo>
                      <a:pt x="16" y="1521"/>
                    </a:lnTo>
                    <a:lnTo>
                      <a:pt x="30" y="1523"/>
                    </a:lnTo>
                    <a:lnTo>
                      <a:pt x="109" y="1466"/>
                    </a:lnTo>
                    <a:lnTo>
                      <a:pt x="157" y="1476"/>
                    </a:lnTo>
                    <a:lnTo>
                      <a:pt x="170" y="1498"/>
                    </a:lnTo>
                    <a:lnTo>
                      <a:pt x="173" y="1475"/>
                    </a:lnTo>
                    <a:lnTo>
                      <a:pt x="221" y="1442"/>
                    </a:lnTo>
                    <a:lnTo>
                      <a:pt x="296" y="1413"/>
                    </a:lnTo>
                    <a:lnTo>
                      <a:pt x="364" y="1358"/>
                    </a:lnTo>
                    <a:lnTo>
                      <a:pt x="380" y="1364"/>
                    </a:lnTo>
                    <a:lnTo>
                      <a:pt x="392" y="1293"/>
                    </a:lnTo>
                    <a:lnTo>
                      <a:pt x="431" y="1237"/>
                    </a:lnTo>
                    <a:lnTo>
                      <a:pt x="362" y="1243"/>
                    </a:lnTo>
                    <a:lnTo>
                      <a:pt x="371" y="1215"/>
                    </a:lnTo>
                    <a:lnTo>
                      <a:pt x="394" y="1217"/>
                    </a:lnTo>
                    <a:lnTo>
                      <a:pt x="372" y="1203"/>
                    </a:lnTo>
                    <a:lnTo>
                      <a:pt x="338" y="1236"/>
                    </a:lnTo>
                    <a:lnTo>
                      <a:pt x="335" y="1260"/>
                    </a:lnTo>
                    <a:lnTo>
                      <a:pt x="295" y="1205"/>
                    </a:lnTo>
                    <a:lnTo>
                      <a:pt x="282" y="1215"/>
                    </a:lnTo>
                    <a:lnTo>
                      <a:pt x="260" y="1188"/>
                    </a:lnTo>
                    <a:lnTo>
                      <a:pt x="208" y="1208"/>
                    </a:lnTo>
                    <a:lnTo>
                      <a:pt x="195" y="1212"/>
                    </a:lnTo>
                    <a:lnTo>
                      <a:pt x="150" y="1198"/>
                    </a:lnTo>
                    <a:lnTo>
                      <a:pt x="196" y="1160"/>
                    </a:lnTo>
                    <a:lnTo>
                      <a:pt x="183" y="1152"/>
                    </a:lnTo>
                    <a:lnTo>
                      <a:pt x="198" y="1125"/>
                    </a:lnTo>
                    <a:lnTo>
                      <a:pt x="190" y="1046"/>
                    </a:lnTo>
                    <a:lnTo>
                      <a:pt x="213" y="1008"/>
                    </a:lnTo>
                    <a:lnTo>
                      <a:pt x="174" y="1036"/>
                    </a:lnTo>
                    <a:lnTo>
                      <a:pt x="177" y="1060"/>
                    </a:lnTo>
                    <a:lnTo>
                      <a:pt x="143" y="1081"/>
                    </a:lnTo>
                    <a:lnTo>
                      <a:pt x="98" y="1066"/>
                    </a:lnTo>
                    <a:lnTo>
                      <a:pt x="83" y="1006"/>
                    </a:lnTo>
                    <a:lnTo>
                      <a:pt x="53" y="976"/>
                    </a:lnTo>
                    <a:lnTo>
                      <a:pt x="54" y="961"/>
                    </a:lnTo>
                    <a:lnTo>
                      <a:pt x="72" y="961"/>
                    </a:lnTo>
                    <a:lnTo>
                      <a:pt x="81" y="947"/>
                    </a:lnTo>
                    <a:lnTo>
                      <a:pt x="95" y="941"/>
                    </a:lnTo>
                    <a:lnTo>
                      <a:pt x="81" y="938"/>
                    </a:lnTo>
                    <a:lnTo>
                      <a:pt x="93" y="928"/>
                    </a:lnTo>
                    <a:lnTo>
                      <a:pt x="75" y="908"/>
                    </a:lnTo>
                    <a:lnTo>
                      <a:pt x="68" y="918"/>
                    </a:lnTo>
                    <a:lnTo>
                      <a:pt x="43" y="870"/>
                    </a:lnTo>
                    <a:lnTo>
                      <a:pt x="59" y="836"/>
                    </a:lnTo>
                    <a:lnTo>
                      <a:pt x="146" y="777"/>
                    </a:lnTo>
                    <a:lnTo>
                      <a:pt x="169" y="735"/>
                    </a:lnTo>
                    <a:lnTo>
                      <a:pt x="187" y="728"/>
                    </a:lnTo>
                    <a:lnTo>
                      <a:pt x="229" y="755"/>
                    </a:lnTo>
                    <a:lnTo>
                      <a:pt x="261" y="746"/>
                    </a:lnTo>
                    <a:lnTo>
                      <a:pt x="275" y="726"/>
                    </a:lnTo>
                    <a:lnTo>
                      <a:pt x="339" y="735"/>
                    </a:lnTo>
                    <a:lnTo>
                      <a:pt x="353" y="670"/>
                    </a:lnTo>
                    <a:lnTo>
                      <a:pt x="335" y="645"/>
                    </a:lnTo>
                    <a:lnTo>
                      <a:pt x="377" y="622"/>
                    </a:lnTo>
                    <a:lnTo>
                      <a:pt x="338" y="608"/>
                    </a:lnTo>
                    <a:lnTo>
                      <a:pt x="283" y="643"/>
                    </a:lnTo>
                    <a:lnTo>
                      <a:pt x="278" y="609"/>
                    </a:lnTo>
                    <a:lnTo>
                      <a:pt x="182" y="604"/>
                    </a:lnTo>
                    <a:lnTo>
                      <a:pt x="139" y="566"/>
                    </a:lnTo>
                    <a:lnTo>
                      <a:pt x="132" y="501"/>
                    </a:lnTo>
                    <a:lnTo>
                      <a:pt x="164" y="513"/>
                    </a:lnTo>
                    <a:lnTo>
                      <a:pt x="96" y="446"/>
                    </a:lnTo>
                    <a:lnTo>
                      <a:pt x="271" y="408"/>
                    </a:lnTo>
                    <a:lnTo>
                      <a:pt x="297" y="416"/>
                    </a:lnTo>
                    <a:lnTo>
                      <a:pt x="275" y="447"/>
                    </a:lnTo>
                    <a:lnTo>
                      <a:pt x="365" y="489"/>
                    </a:lnTo>
                    <a:lnTo>
                      <a:pt x="406" y="476"/>
                    </a:lnTo>
                    <a:lnTo>
                      <a:pt x="400" y="462"/>
                    </a:lnTo>
                    <a:lnTo>
                      <a:pt x="369" y="454"/>
                    </a:lnTo>
                    <a:lnTo>
                      <a:pt x="351" y="393"/>
                    </a:lnTo>
                    <a:lnTo>
                      <a:pt x="375" y="414"/>
                    </a:lnTo>
                    <a:lnTo>
                      <a:pt x="384" y="447"/>
                    </a:lnTo>
                    <a:lnTo>
                      <a:pt x="424" y="468"/>
                    </a:lnTo>
                    <a:lnTo>
                      <a:pt x="463" y="466"/>
                    </a:lnTo>
                    <a:lnTo>
                      <a:pt x="453" y="445"/>
                    </a:lnTo>
                    <a:lnTo>
                      <a:pt x="387" y="428"/>
                    </a:lnTo>
                    <a:lnTo>
                      <a:pt x="399" y="393"/>
                    </a:lnTo>
                    <a:lnTo>
                      <a:pt x="322" y="365"/>
                    </a:lnTo>
                    <a:lnTo>
                      <a:pt x="320" y="313"/>
                    </a:lnTo>
                    <a:lnTo>
                      <a:pt x="297" y="277"/>
                    </a:lnTo>
                    <a:lnTo>
                      <a:pt x="242" y="211"/>
                    </a:lnTo>
                    <a:lnTo>
                      <a:pt x="262" y="208"/>
                    </a:lnTo>
                    <a:lnTo>
                      <a:pt x="289" y="157"/>
                    </a:lnTo>
                    <a:lnTo>
                      <a:pt x="354" y="181"/>
                    </a:lnTo>
                    <a:lnTo>
                      <a:pt x="403" y="156"/>
                    </a:lnTo>
                    <a:lnTo>
                      <a:pt x="477" y="69"/>
                    </a:lnTo>
                    <a:lnTo>
                      <a:pt x="498" y="82"/>
                    </a:lnTo>
                    <a:lnTo>
                      <a:pt x="544" y="51"/>
                    </a:lnTo>
                    <a:lnTo>
                      <a:pt x="545" y="77"/>
                    </a:lnTo>
                    <a:lnTo>
                      <a:pt x="570" y="71"/>
                    </a:lnTo>
                    <a:lnTo>
                      <a:pt x="557" y="56"/>
                    </a:lnTo>
                    <a:lnTo>
                      <a:pt x="626" y="46"/>
                    </a:lnTo>
                    <a:lnTo>
                      <a:pt x="675" y="0"/>
                    </a:lnTo>
                    <a:lnTo>
                      <a:pt x="707" y="32"/>
                    </a:lnTo>
                    <a:lnTo>
                      <a:pt x="696" y="69"/>
                    </a:lnTo>
                    <a:lnTo>
                      <a:pt x="718" y="71"/>
                    </a:lnTo>
                    <a:lnTo>
                      <a:pt x="727" y="37"/>
                    </a:lnTo>
                    <a:lnTo>
                      <a:pt x="759" y="79"/>
                    </a:lnTo>
                    <a:lnTo>
                      <a:pt x="813" y="79"/>
                    </a:lnTo>
                    <a:lnTo>
                      <a:pt x="821" y="118"/>
                    </a:lnTo>
                    <a:lnTo>
                      <a:pt x="921" y="129"/>
                    </a:lnTo>
                    <a:lnTo>
                      <a:pt x="920" y="149"/>
                    </a:lnTo>
                    <a:lnTo>
                      <a:pt x="945" y="137"/>
                    </a:lnTo>
                    <a:lnTo>
                      <a:pt x="970" y="167"/>
                    </a:lnTo>
                    <a:lnTo>
                      <a:pt x="1022" y="157"/>
                    </a:lnTo>
                    <a:lnTo>
                      <a:pt x="1070" y="181"/>
                    </a:lnTo>
                    <a:lnTo>
                      <a:pt x="1117" y="159"/>
                    </a:lnTo>
                    <a:lnTo>
                      <a:pt x="1117" y="170"/>
                    </a:lnTo>
                    <a:lnTo>
                      <a:pt x="1135" y="166"/>
                    </a:lnTo>
                    <a:lnTo>
                      <a:pt x="1217" y="206"/>
                    </a:lnTo>
                    <a:lnTo>
                      <a:pt x="1278" y="1143"/>
                    </a:lnTo>
                    <a:lnTo>
                      <a:pt x="1370" y="1140"/>
                    </a:lnTo>
                    <a:lnTo>
                      <a:pt x="1368" y="1164"/>
                    </a:lnTo>
                    <a:lnTo>
                      <a:pt x="1399" y="1188"/>
                    </a:lnTo>
                    <a:lnTo>
                      <a:pt x="1455" y="1233"/>
                    </a:lnTo>
                    <a:lnTo>
                      <a:pt x="1465" y="1259"/>
                    </a:lnTo>
                    <a:lnTo>
                      <a:pt x="1512" y="1230"/>
                    </a:lnTo>
                    <a:lnTo>
                      <a:pt x="1525" y="1192"/>
                    </a:lnTo>
                    <a:lnTo>
                      <a:pt x="1551" y="1177"/>
                    </a:lnTo>
                    <a:lnTo>
                      <a:pt x="1557" y="1170"/>
                    </a:lnTo>
                    <a:lnTo>
                      <a:pt x="1588" y="1192"/>
                    </a:lnTo>
                    <a:lnTo>
                      <a:pt x="1585" y="1217"/>
                    </a:lnTo>
                    <a:lnTo>
                      <a:pt x="1605" y="1218"/>
                    </a:lnTo>
                    <a:lnTo>
                      <a:pt x="1617" y="1228"/>
                    </a:lnTo>
                    <a:lnTo>
                      <a:pt x="1627" y="1246"/>
                    </a:lnTo>
                    <a:lnTo>
                      <a:pt x="1657" y="1262"/>
                    </a:lnTo>
                    <a:lnTo>
                      <a:pt x="1796" y="1455"/>
                    </a:lnTo>
                    <a:lnTo>
                      <a:pt x="1838" y="1465"/>
                    </a:lnTo>
                    <a:lnTo>
                      <a:pt x="1908" y="1491"/>
                    </a:lnTo>
                    <a:lnTo>
                      <a:pt x="1915" y="1507"/>
                    </a:lnTo>
                    <a:lnTo>
                      <a:pt x="1900" y="1521"/>
                    </a:lnTo>
                    <a:lnTo>
                      <a:pt x="1903" y="1553"/>
                    </a:lnTo>
                    <a:lnTo>
                      <a:pt x="1890" y="1617"/>
                    </a:lnTo>
                    <a:lnTo>
                      <a:pt x="1882" y="1605"/>
                    </a:lnTo>
                    <a:lnTo>
                      <a:pt x="1869" y="1615"/>
                    </a:lnTo>
                    <a:lnTo>
                      <a:pt x="1854" y="1602"/>
                    </a:lnTo>
                    <a:lnTo>
                      <a:pt x="1876" y="1583"/>
                    </a:lnTo>
                    <a:lnTo>
                      <a:pt x="1859" y="1561"/>
                    </a:lnTo>
                    <a:lnTo>
                      <a:pt x="1859" y="1547"/>
                    </a:lnTo>
                    <a:lnTo>
                      <a:pt x="1838" y="1503"/>
                    </a:lnTo>
                    <a:lnTo>
                      <a:pt x="1825" y="1503"/>
                    </a:lnTo>
                    <a:lnTo>
                      <a:pt x="1802" y="1520"/>
                    </a:lnTo>
                    <a:lnTo>
                      <a:pt x="1798" y="1542"/>
                    </a:lnTo>
                    <a:lnTo>
                      <a:pt x="1777" y="1548"/>
                    </a:lnTo>
                    <a:lnTo>
                      <a:pt x="1774" y="1542"/>
                    </a:lnTo>
                    <a:lnTo>
                      <a:pt x="1790" y="1516"/>
                    </a:lnTo>
                    <a:lnTo>
                      <a:pt x="1794" y="1491"/>
                    </a:lnTo>
                    <a:lnTo>
                      <a:pt x="1780" y="1501"/>
                    </a:lnTo>
                    <a:lnTo>
                      <a:pt x="1776" y="1521"/>
                    </a:lnTo>
                    <a:lnTo>
                      <a:pt x="1727" y="1489"/>
                    </a:lnTo>
                    <a:lnTo>
                      <a:pt x="1729" y="1478"/>
                    </a:lnTo>
                    <a:lnTo>
                      <a:pt x="1754" y="1479"/>
                    </a:lnTo>
                    <a:lnTo>
                      <a:pt x="1758" y="1461"/>
                    </a:lnTo>
                    <a:lnTo>
                      <a:pt x="1774" y="1453"/>
                    </a:lnTo>
                    <a:lnTo>
                      <a:pt x="1772" y="1444"/>
                    </a:lnTo>
                    <a:lnTo>
                      <a:pt x="1747" y="1448"/>
                    </a:lnTo>
                    <a:lnTo>
                      <a:pt x="1739" y="1413"/>
                    </a:lnTo>
                    <a:lnTo>
                      <a:pt x="1689" y="1412"/>
                    </a:lnTo>
                    <a:lnTo>
                      <a:pt x="1676" y="1373"/>
                    </a:lnTo>
                    <a:lnTo>
                      <a:pt x="1689" y="1340"/>
                    </a:lnTo>
                    <a:lnTo>
                      <a:pt x="1672" y="1345"/>
                    </a:lnTo>
                    <a:lnTo>
                      <a:pt x="1664" y="1321"/>
                    </a:lnTo>
                    <a:lnTo>
                      <a:pt x="1654" y="1331"/>
                    </a:lnTo>
                    <a:lnTo>
                      <a:pt x="1646" y="1320"/>
                    </a:lnTo>
                    <a:lnTo>
                      <a:pt x="1657" y="1290"/>
                    </a:lnTo>
                    <a:lnTo>
                      <a:pt x="1647" y="1287"/>
                    </a:lnTo>
                    <a:lnTo>
                      <a:pt x="1643" y="1303"/>
                    </a:lnTo>
                    <a:lnTo>
                      <a:pt x="1627" y="1309"/>
                    </a:lnTo>
                    <a:lnTo>
                      <a:pt x="1607" y="1299"/>
                    </a:lnTo>
                    <a:lnTo>
                      <a:pt x="1604" y="1274"/>
                    </a:lnTo>
                    <a:lnTo>
                      <a:pt x="1579" y="1242"/>
                    </a:lnTo>
                    <a:lnTo>
                      <a:pt x="1581" y="1222"/>
                    </a:lnTo>
                    <a:lnTo>
                      <a:pt x="1570" y="1218"/>
                    </a:lnTo>
                    <a:lnTo>
                      <a:pt x="1568" y="1195"/>
                    </a:lnTo>
                    <a:lnTo>
                      <a:pt x="1564" y="1203"/>
                    </a:lnTo>
                    <a:lnTo>
                      <a:pt x="1575" y="1260"/>
                    </a:lnTo>
                    <a:lnTo>
                      <a:pt x="1596" y="1300"/>
                    </a:lnTo>
                    <a:lnTo>
                      <a:pt x="1666" y="1354"/>
                    </a:lnTo>
                    <a:lnTo>
                      <a:pt x="1667" y="1365"/>
                    </a:lnTo>
                    <a:lnTo>
                      <a:pt x="1649" y="1361"/>
                    </a:lnTo>
                    <a:lnTo>
                      <a:pt x="1648" y="1373"/>
                    </a:lnTo>
                    <a:lnTo>
                      <a:pt x="1657" y="1371"/>
                    </a:lnTo>
                    <a:lnTo>
                      <a:pt x="1668" y="1409"/>
                    </a:lnTo>
                    <a:lnTo>
                      <a:pt x="1712" y="1429"/>
                    </a:lnTo>
                    <a:lnTo>
                      <a:pt x="1734" y="1466"/>
                    </a:lnTo>
                    <a:lnTo>
                      <a:pt x="1682" y="1477"/>
                    </a:lnTo>
                    <a:lnTo>
                      <a:pt x="1657" y="1546"/>
                    </a:lnTo>
                    <a:lnTo>
                      <a:pt x="1642" y="1437"/>
                    </a:lnTo>
                    <a:lnTo>
                      <a:pt x="1633" y="1427"/>
                    </a:lnTo>
                    <a:lnTo>
                      <a:pt x="1631" y="1406"/>
                    </a:lnTo>
                    <a:lnTo>
                      <a:pt x="1640" y="1398"/>
                    </a:lnTo>
                    <a:lnTo>
                      <a:pt x="1597" y="1316"/>
                    </a:lnTo>
                    <a:lnTo>
                      <a:pt x="1582" y="1314"/>
                    </a:lnTo>
                    <a:lnTo>
                      <a:pt x="1572" y="1299"/>
                    </a:lnTo>
                    <a:lnTo>
                      <a:pt x="1558" y="1302"/>
                    </a:lnTo>
                    <a:lnTo>
                      <a:pt x="1549" y="1295"/>
                    </a:lnTo>
                    <a:lnTo>
                      <a:pt x="1539" y="1249"/>
                    </a:lnTo>
                    <a:lnTo>
                      <a:pt x="1532" y="1268"/>
                    </a:lnTo>
                    <a:lnTo>
                      <a:pt x="1497" y="1255"/>
                    </a:lnTo>
                    <a:lnTo>
                      <a:pt x="1490" y="1264"/>
                    </a:lnTo>
                    <a:lnTo>
                      <a:pt x="1534" y="1290"/>
                    </a:lnTo>
                    <a:lnTo>
                      <a:pt x="1513" y="1298"/>
                    </a:lnTo>
                    <a:lnTo>
                      <a:pt x="1516" y="1319"/>
                    </a:lnTo>
                    <a:lnTo>
                      <a:pt x="1479" y="1305"/>
                    </a:lnTo>
                    <a:lnTo>
                      <a:pt x="1433" y="1260"/>
                    </a:lnTo>
                    <a:lnTo>
                      <a:pt x="1364" y="1228"/>
                    </a:lnTo>
                    <a:lnTo>
                      <a:pt x="1316" y="1227"/>
                    </a:lnTo>
                    <a:lnTo>
                      <a:pt x="1349" y="1182"/>
                    </a:lnTo>
                    <a:lnTo>
                      <a:pt x="1366" y="1203"/>
                    </a:lnTo>
                    <a:lnTo>
                      <a:pt x="1368" y="1182"/>
                    </a:lnTo>
                    <a:lnTo>
                      <a:pt x="1340" y="1160"/>
                    </a:lnTo>
                    <a:lnTo>
                      <a:pt x="1322" y="1197"/>
                    </a:lnTo>
                    <a:lnTo>
                      <a:pt x="1282" y="1198"/>
                    </a:lnTo>
                    <a:lnTo>
                      <a:pt x="1107" y="1183"/>
                    </a:lnTo>
                    <a:lnTo>
                      <a:pt x="1113" y="1153"/>
                    </a:lnTo>
                    <a:lnTo>
                      <a:pt x="1096" y="1162"/>
                    </a:lnTo>
                    <a:lnTo>
                      <a:pt x="1074" y="1136"/>
                    </a:lnTo>
                    <a:lnTo>
                      <a:pt x="1048" y="1150"/>
                    </a:lnTo>
                    <a:lnTo>
                      <a:pt x="1037" y="1132"/>
                    </a:lnTo>
                    <a:lnTo>
                      <a:pt x="992" y="1152"/>
                    </a:lnTo>
                    <a:lnTo>
                      <a:pt x="990" y="1138"/>
                    </a:lnTo>
                    <a:lnTo>
                      <a:pt x="1011" y="1106"/>
                    </a:lnTo>
                    <a:lnTo>
                      <a:pt x="997" y="1106"/>
                    </a:lnTo>
                    <a:lnTo>
                      <a:pt x="1013" y="1096"/>
                    </a:lnTo>
                    <a:lnTo>
                      <a:pt x="961" y="1103"/>
                    </a:lnTo>
                    <a:lnTo>
                      <a:pt x="943" y="1084"/>
                    </a:lnTo>
                    <a:lnTo>
                      <a:pt x="925" y="1096"/>
                    </a:lnTo>
                    <a:lnTo>
                      <a:pt x="920" y="1081"/>
                    </a:lnTo>
                    <a:lnTo>
                      <a:pt x="932" y="1066"/>
                    </a:lnTo>
                    <a:lnTo>
                      <a:pt x="904" y="1075"/>
                    </a:lnTo>
                    <a:lnTo>
                      <a:pt x="908" y="1084"/>
                    </a:lnTo>
                    <a:lnTo>
                      <a:pt x="894" y="1099"/>
                    </a:lnTo>
                    <a:lnTo>
                      <a:pt x="913" y="1097"/>
                    </a:lnTo>
                    <a:lnTo>
                      <a:pt x="904" y="1124"/>
                    </a:lnTo>
                    <a:lnTo>
                      <a:pt x="925" y="1134"/>
                    </a:lnTo>
                    <a:lnTo>
                      <a:pt x="948" y="1147"/>
                    </a:lnTo>
                    <a:lnTo>
                      <a:pt x="978" y="1134"/>
                    </a:lnTo>
                    <a:lnTo>
                      <a:pt x="972" y="1195"/>
                    </a:lnTo>
                    <a:lnTo>
                      <a:pt x="922" y="1197"/>
                    </a:lnTo>
                    <a:lnTo>
                      <a:pt x="922" y="1181"/>
                    </a:lnTo>
                    <a:lnTo>
                      <a:pt x="904" y="1169"/>
                    </a:lnTo>
                    <a:lnTo>
                      <a:pt x="866" y="1185"/>
                    </a:lnTo>
                    <a:lnTo>
                      <a:pt x="863" y="1169"/>
                    </a:lnTo>
                    <a:lnTo>
                      <a:pt x="849" y="1183"/>
                    </a:lnTo>
                    <a:lnTo>
                      <a:pt x="847" y="1164"/>
                    </a:lnTo>
                    <a:lnTo>
                      <a:pt x="816" y="1160"/>
                    </a:lnTo>
                    <a:lnTo>
                      <a:pt x="839" y="1195"/>
                    </a:lnTo>
                    <a:lnTo>
                      <a:pt x="835" y="1202"/>
                    </a:lnTo>
                    <a:lnTo>
                      <a:pt x="822" y="1197"/>
                    </a:lnTo>
                    <a:lnTo>
                      <a:pt x="788" y="1217"/>
                    </a:lnTo>
                    <a:lnTo>
                      <a:pt x="781" y="1210"/>
                    </a:lnTo>
                    <a:lnTo>
                      <a:pt x="756" y="1255"/>
                    </a:lnTo>
                    <a:lnTo>
                      <a:pt x="742" y="1237"/>
                    </a:lnTo>
                    <a:lnTo>
                      <a:pt x="731" y="1248"/>
                    </a:lnTo>
                    <a:lnTo>
                      <a:pt x="707" y="1244"/>
                    </a:lnTo>
                    <a:lnTo>
                      <a:pt x="704" y="1221"/>
                    </a:lnTo>
                    <a:lnTo>
                      <a:pt x="736" y="1221"/>
                    </a:lnTo>
                    <a:lnTo>
                      <a:pt x="756" y="1198"/>
                    </a:lnTo>
                    <a:lnTo>
                      <a:pt x="703" y="1197"/>
                    </a:lnTo>
                    <a:lnTo>
                      <a:pt x="748" y="1091"/>
                    </a:lnTo>
                    <a:lnTo>
                      <a:pt x="823" y="1073"/>
                    </a:lnTo>
                    <a:lnTo>
                      <a:pt x="815" y="1049"/>
                    </a:lnTo>
                    <a:lnTo>
                      <a:pt x="862" y="1021"/>
                    </a:lnTo>
                    <a:lnTo>
                      <a:pt x="798" y="1039"/>
                    </a:lnTo>
                    <a:lnTo>
                      <a:pt x="809" y="984"/>
                    </a:lnTo>
                    <a:lnTo>
                      <a:pt x="777" y="1048"/>
                    </a:lnTo>
                    <a:lnTo>
                      <a:pt x="736" y="1067"/>
                    </a:lnTo>
                    <a:lnTo>
                      <a:pt x="686" y="1131"/>
                    </a:lnTo>
                    <a:lnTo>
                      <a:pt x="652" y="1131"/>
                    </a:lnTo>
                    <a:lnTo>
                      <a:pt x="671" y="1164"/>
                    </a:lnTo>
                    <a:lnTo>
                      <a:pt x="583" y="1234"/>
                    </a:lnTo>
                    <a:lnTo>
                      <a:pt x="622" y="1248"/>
                    </a:lnTo>
                    <a:lnTo>
                      <a:pt x="614" y="1279"/>
                    </a:lnTo>
                    <a:lnTo>
                      <a:pt x="419" y="1426"/>
                    </a:lnTo>
                    <a:lnTo>
                      <a:pt x="280" y="1465"/>
                    </a:lnTo>
                    <a:lnTo>
                      <a:pt x="320" y="1481"/>
                    </a:lnTo>
                    <a:lnTo>
                      <a:pt x="236" y="1527"/>
                    </a:lnTo>
                    <a:lnTo>
                      <a:pt x="218" y="1505"/>
                    </a:lnTo>
                    <a:lnTo>
                      <a:pt x="163" y="1527"/>
                    </a:lnTo>
                    <a:lnTo>
                      <a:pt x="118" y="1528"/>
                    </a:lnTo>
                    <a:lnTo>
                      <a:pt x="119" y="1502"/>
                    </a:lnTo>
                    <a:lnTo>
                      <a:pt x="65" y="1555"/>
                    </a:lnTo>
                    <a:lnTo>
                      <a:pt x="50" y="1552"/>
                    </a:lnTo>
                    <a:lnTo>
                      <a:pt x="49" y="1526"/>
                    </a:lnTo>
                    <a:lnTo>
                      <a:pt x="39" y="1552"/>
                    </a:lnTo>
                    <a:lnTo>
                      <a:pt x="0" y="1544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264">
                <a:extLst>
                  <a:ext uri="{FF2B5EF4-FFF2-40B4-BE49-F238E27FC236}">
                    <a16:creationId xmlns:a16="http://schemas.microsoft.com/office/drawing/2014/main" id="{00000000-0008-0000-0000-000035010000}"/>
                  </a:ext>
                </a:extLst>
              </p:cNvPr>
              <p:cNvSpPr/>
              <p:nvPr/>
            </p:nvSpPr>
            <p:spPr>
              <a:xfrm>
                <a:off x="997287" y="4822601"/>
                <a:ext cx="151104" cy="152694"/>
              </a:xfrm>
              <a:custGeom>
                <a:avLst/>
                <a:gdLst/>
                <a:ahLst/>
                <a:cxnLst/>
                <a:rect l="0" t="0" r="0" b="0"/>
                <a:pathLst>
                  <a:path w="190" h="190" extrusionOk="0">
                    <a:moveTo>
                      <a:pt x="0" y="190"/>
                    </a:moveTo>
                    <a:lnTo>
                      <a:pt x="54" y="139"/>
                    </a:lnTo>
                    <a:lnTo>
                      <a:pt x="19" y="74"/>
                    </a:lnTo>
                    <a:lnTo>
                      <a:pt x="69" y="96"/>
                    </a:lnTo>
                    <a:lnTo>
                      <a:pt x="145" y="0"/>
                    </a:lnTo>
                    <a:lnTo>
                      <a:pt x="190" y="11"/>
                    </a:lnTo>
                    <a:lnTo>
                      <a:pt x="150" y="104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265">
                <a:extLst>
                  <a:ext uri="{FF2B5EF4-FFF2-40B4-BE49-F238E27FC236}">
                    <a16:creationId xmlns:a16="http://schemas.microsoft.com/office/drawing/2014/main" id="{00000000-0008-0000-0000-000036010000}"/>
                  </a:ext>
                </a:extLst>
              </p:cNvPr>
              <p:cNvSpPr/>
              <p:nvPr/>
            </p:nvSpPr>
            <p:spPr>
              <a:xfrm>
                <a:off x="1798934" y="4816238"/>
                <a:ext cx="89071" cy="171780"/>
              </a:xfrm>
              <a:custGeom>
                <a:avLst/>
                <a:gdLst/>
                <a:ahLst/>
                <a:cxnLst/>
                <a:rect l="0" t="0" r="0" b="0"/>
                <a:pathLst>
                  <a:path w="114" h="217" extrusionOk="0">
                    <a:moveTo>
                      <a:pt x="0" y="58"/>
                    </a:moveTo>
                    <a:lnTo>
                      <a:pt x="25" y="0"/>
                    </a:lnTo>
                    <a:lnTo>
                      <a:pt x="82" y="56"/>
                    </a:lnTo>
                    <a:lnTo>
                      <a:pt x="114" y="21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266">
                <a:extLst>
                  <a:ext uri="{FF2B5EF4-FFF2-40B4-BE49-F238E27FC236}">
                    <a16:creationId xmlns:a16="http://schemas.microsoft.com/office/drawing/2014/main" id="{00000000-0008-0000-0000-000037010000}"/>
                  </a:ext>
                </a:extLst>
              </p:cNvPr>
              <p:cNvSpPr/>
              <p:nvPr/>
            </p:nvSpPr>
            <p:spPr>
              <a:xfrm>
                <a:off x="1934133" y="4988020"/>
                <a:ext cx="85891" cy="93843"/>
              </a:xfrm>
              <a:custGeom>
                <a:avLst/>
                <a:gdLst/>
                <a:ahLst/>
                <a:cxnLst/>
                <a:rect l="0" t="0" r="0" b="0"/>
                <a:pathLst>
                  <a:path w="108" h="117" extrusionOk="0">
                    <a:moveTo>
                      <a:pt x="0" y="0"/>
                    </a:moveTo>
                    <a:lnTo>
                      <a:pt x="13" y="79"/>
                    </a:lnTo>
                    <a:lnTo>
                      <a:pt x="108" y="117"/>
                    </a:lnTo>
                    <a:lnTo>
                      <a:pt x="5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267">
                <a:extLst>
                  <a:ext uri="{FF2B5EF4-FFF2-40B4-BE49-F238E27FC236}">
                    <a16:creationId xmlns:a16="http://schemas.microsoft.com/office/drawing/2014/main" id="{00000000-0008-0000-0000-000038010000}"/>
                  </a:ext>
                </a:extLst>
              </p:cNvPr>
              <p:cNvSpPr/>
              <p:nvPr/>
            </p:nvSpPr>
            <p:spPr>
              <a:xfrm>
                <a:off x="2031157" y="4988020"/>
                <a:ext cx="27040" cy="50897"/>
              </a:xfrm>
              <a:custGeom>
                <a:avLst/>
                <a:gdLst/>
                <a:ahLst/>
                <a:cxnLst/>
                <a:rect l="0" t="0" r="0" b="0"/>
                <a:pathLst>
                  <a:path w="34" h="62" extrusionOk="0">
                    <a:moveTo>
                      <a:pt x="0" y="62"/>
                    </a:moveTo>
                    <a:lnTo>
                      <a:pt x="7" y="0"/>
                    </a:lnTo>
                    <a:lnTo>
                      <a:pt x="34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268">
                <a:extLst>
                  <a:ext uri="{FF2B5EF4-FFF2-40B4-BE49-F238E27FC236}">
                    <a16:creationId xmlns:a16="http://schemas.microsoft.com/office/drawing/2014/main" id="{00000000-0008-0000-0000-000039010000}"/>
                  </a:ext>
                </a:extLst>
              </p:cNvPr>
              <p:cNvSpPr/>
              <p:nvPr/>
            </p:nvSpPr>
            <p:spPr>
              <a:xfrm>
                <a:off x="1070454" y="2614893"/>
                <a:ext cx="1076816" cy="1248593"/>
              </a:xfrm>
              <a:custGeom>
                <a:avLst/>
                <a:gdLst/>
                <a:ahLst/>
                <a:cxnLst/>
                <a:rect l="0" t="0" r="0" b="0"/>
                <a:pathLst>
                  <a:path w="1357" h="1570" extrusionOk="0">
                    <a:moveTo>
                      <a:pt x="0" y="1074"/>
                    </a:moveTo>
                    <a:lnTo>
                      <a:pt x="88" y="999"/>
                    </a:lnTo>
                    <a:lnTo>
                      <a:pt x="53" y="939"/>
                    </a:lnTo>
                    <a:lnTo>
                      <a:pt x="71" y="853"/>
                    </a:lnTo>
                    <a:lnTo>
                      <a:pt x="160" y="705"/>
                    </a:lnTo>
                    <a:lnTo>
                      <a:pt x="227" y="663"/>
                    </a:lnTo>
                    <a:lnTo>
                      <a:pt x="188" y="611"/>
                    </a:lnTo>
                    <a:lnTo>
                      <a:pt x="162" y="464"/>
                    </a:lnTo>
                    <a:lnTo>
                      <a:pt x="192" y="203"/>
                    </a:lnTo>
                    <a:lnTo>
                      <a:pt x="237" y="188"/>
                    </a:lnTo>
                    <a:lnTo>
                      <a:pt x="312" y="233"/>
                    </a:lnTo>
                    <a:lnTo>
                      <a:pt x="378" y="0"/>
                    </a:lnTo>
                    <a:lnTo>
                      <a:pt x="1357" y="168"/>
                    </a:lnTo>
                    <a:lnTo>
                      <a:pt x="1151" y="1570"/>
                    </a:lnTo>
                    <a:lnTo>
                      <a:pt x="852" y="1525"/>
                    </a:lnTo>
                    <a:lnTo>
                      <a:pt x="664" y="1471"/>
                    </a:lnTo>
                    <a:lnTo>
                      <a:pt x="281" y="1246"/>
                    </a:lnTo>
                    <a:lnTo>
                      <a:pt x="0" y="1074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Shape 269">
                <a:extLst>
                  <a:ext uri="{FF2B5EF4-FFF2-40B4-BE49-F238E27FC236}">
                    <a16:creationId xmlns:a16="http://schemas.microsoft.com/office/drawing/2014/main" id="{00000000-0008-0000-0000-00003A010000}"/>
                  </a:ext>
                </a:extLst>
              </p:cNvPr>
              <p:cNvSpPr/>
              <p:nvPr/>
            </p:nvSpPr>
            <p:spPr>
              <a:xfrm>
                <a:off x="4412237" y="2974361"/>
                <a:ext cx="793695" cy="714165"/>
              </a:xfrm>
              <a:custGeom>
                <a:avLst/>
                <a:gdLst/>
                <a:ahLst/>
                <a:cxnLst/>
                <a:rect l="0" t="0" r="0" b="0"/>
                <a:pathLst>
                  <a:path w="1001" h="900" extrusionOk="0">
                    <a:moveTo>
                      <a:pt x="0" y="29"/>
                    </a:moveTo>
                    <a:lnTo>
                      <a:pt x="40" y="309"/>
                    </a:lnTo>
                    <a:lnTo>
                      <a:pt x="33" y="743"/>
                    </a:lnTo>
                    <a:lnTo>
                      <a:pt x="53" y="768"/>
                    </a:lnTo>
                    <a:lnTo>
                      <a:pt x="124" y="766"/>
                    </a:lnTo>
                    <a:lnTo>
                      <a:pt x="127" y="900"/>
                    </a:lnTo>
                    <a:lnTo>
                      <a:pt x="723" y="892"/>
                    </a:lnTo>
                    <a:lnTo>
                      <a:pt x="710" y="755"/>
                    </a:lnTo>
                    <a:lnTo>
                      <a:pt x="762" y="606"/>
                    </a:lnTo>
                    <a:lnTo>
                      <a:pt x="836" y="502"/>
                    </a:lnTo>
                    <a:lnTo>
                      <a:pt x="833" y="473"/>
                    </a:lnTo>
                    <a:lnTo>
                      <a:pt x="887" y="381"/>
                    </a:lnTo>
                    <a:lnTo>
                      <a:pt x="917" y="279"/>
                    </a:lnTo>
                    <a:lnTo>
                      <a:pt x="905" y="271"/>
                    </a:lnTo>
                    <a:lnTo>
                      <a:pt x="956" y="232"/>
                    </a:lnTo>
                    <a:lnTo>
                      <a:pt x="1001" y="141"/>
                    </a:lnTo>
                    <a:lnTo>
                      <a:pt x="985" y="121"/>
                    </a:lnTo>
                    <a:lnTo>
                      <a:pt x="852" y="128"/>
                    </a:lnTo>
                    <a:lnTo>
                      <a:pt x="888" y="78"/>
                    </a:lnTo>
                    <a:lnTo>
                      <a:pt x="87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270">
                <a:extLst>
                  <a:ext uri="{FF2B5EF4-FFF2-40B4-BE49-F238E27FC236}">
                    <a16:creationId xmlns:a16="http://schemas.microsoft.com/office/drawing/2014/main" id="{00000000-0008-0000-0000-00003B010000}"/>
                  </a:ext>
                </a:extLst>
              </p:cNvPr>
              <p:cNvSpPr/>
              <p:nvPr/>
            </p:nvSpPr>
            <p:spPr>
              <a:xfrm>
                <a:off x="0" y="1267683"/>
                <a:ext cx="1251778" cy="2142495"/>
              </a:xfrm>
              <a:custGeom>
                <a:avLst/>
                <a:gdLst/>
                <a:ahLst/>
                <a:cxnLst/>
                <a:rect l="0" t="0" r="0" b="0"/>
                <a:pathLst>
                  <a:path w="1575" h="2698" extrusionOk="0">
                    <a:moveTo>
                      <a:pt x="37" y="490"/>
                    </a:moveTo>
                    <a:lnTo>
                      <a:pt x="57" y="548"/>
                    </a:lnTo>
                    <a:lnTo>
                      <a:pt x="11" y="758"/>
                    </a:lnTo>
                    <a:lnTo>
                      <a:pt x="39" y="821"/>
                    </a:lnTo>
                    <a:lnTo>
                      <a:pt x="164" y="1099"/>
                    </a:lnTo>
                    <a:lnTo>
                      <a:pt x="177" y="1092"/>
                    </a:lnTo>
                    <a:lnTo>
                      <a:pt x="183" y="1030"/>
                    </a:lnTo>
                    <a:lnTo>
                      <a:pt x="204" y="1022"/>
                    </a:lnTo>
                    <a:lnTo>
                      <a:pt x="225" y="1037"/>
                    </a:lnTo>
                    <a:lnTo>
                      <a:pt x="188" y="1074"/>
                    </a:lnTo>
                    <a:lnTo>
                      <a:pt x="203" y="1094"/>
                    </a:lnTo>
                    <a:lnTo>
                      <a:pt x="235" y="1214"/>
                    </a:lnTo>
                    <a:lnTo>
                      <a:pt x="215" y="1207"/>
                    </a:lnTo>
                    <a:lnTo>
                      <a:pt x="171" y="1160"/>
                    </a:lnTo>
                    <a:lnTo>
                      <a:pt x="183" y="1114"/>
                    </a:lnTo>
                    <a:lnTo>
                      <a:pt x="162" y="1116"/>
                    </a:lnTo>
                    <a:lnTo>
                      <a:pt x="138" y="1167"/>
                    </a:lnTo>
                    <a:lnTo>
                      <a:pt x="145" y="1276"/>
                    </a:lnTo>
                    <a:lnTo>
                      <a:pt x="173" y="1326"/>
                    </a:lnTo>
                    <a:lnTo>
                      <a:pt x="229" y="1369"/>
                    </a:lnTo>
                    <a:lnTo>
                      <a:pt x="209" y="1421"/>
                    </a:lnTo>
                    <a:lnTo>
                      <a:pt x="177" y="1431"/>
                    </a:lnTo>
                    <a:lnTo>
                      <a:pt x="173" y="1500"/>
                    </a:lnTo>
                    <a:lnTo>
                      <a:pt x="249" y="1661"/>
                    </a:lnTo>
                    <a:lnTo>
                      <a:pt x="311" y="1762"/>
                    </a:lnTo>
                    <a:lnTo>
                      <a:pt x="301" y="1821"/>
                    </a:lnTo>
                    <a:lnTo>
                      <a:pt x="338" y="1857"/>
                    </a:lnTo>
                    <a:lnTo>
                      <a:pt x="323" y="1896"/>
                    </a:lnTo>
                    <a:lnTo>
                      <a:pt x="300" y="1990"/>
                    </a:lnTo>
                    <a:lnTo>
                      <a:pt x="327" y="2025"/>
                    </a:lnTo>
                    <a:lnTo>
                      <a:pt x="520" y="2094"/>
                    </a:lnTo>
                    <a:lnTo>
                      <a:pt x="598" y="2199"/>
                    </a:lnTo>
                    <a:lnTo>
                      <a:pt x="688" y="2234"/>
                    </a:lnTo>
                    <a:lnTo>
                      <a:pt x="690" y="2298"/>
                    </a:lnTo>
                    <a:lnTo>
                      <a:pt x="750" y="2314"/>
                    </a:lnTo>
                    <a:lnTo>
                      <a:pt x="832" y="2423"/>
                    </a:lnTo>
                    <a:lnTo>
                      <a:pt x="876" y="2518"/>
                    </a:lnTo>
                    <a:lnTo>
                      <a:pt x="878" y="2662"/>
                    </a:lnTo>
                    <a:lnTo>
                      <a:pt x="1436" y="2698"/>
                    </a:lnTo>
                    <a:lnTo>
                      <a:pt x="1401" y="2638"/>
                    </a:lnTo>
                    <a:lnTo>
                      <a:pt x="1419" y="2552"/>
                    </a:lnTo>
                    <a:lnTo>
                      <a:pt x="1508" y="2404"/>
                    </a:lnTo>
                    <a:lnTo>
                      <a:pt x="1575" y="2362"/>
                    </a:lnTo>
                    <a:lnTo>
                      <a:pt x="1536" y="2310"/>
                    </a:lnTo>
                    <a:lnTo>
                      <a:pt x="1510" y="2163"/>
                    </a:lnTo>
                    <a:lnTo>
                      <a:pt x="766" y="1041"/>
                    </a:lnTo>
                    <a:lnTo>
                      <a:pt x="708" y="927"/>
                    </a:lnTo>
                    <a:lnTo>
                      <a:pt x="896" y="210"/>
                    </a:lnTo>
                    <a:lnTo>
                      <a:pt x="152" y="0"/>
                    </a:lnTo>
                    <a:lnTo>
                      <a:pt x="130" y="44"/>
                    </a:lnTo>
                    <a:lnTo>
                      <a:pt x="137" y="137"/>
                    </a:lnTo>
                    <a:lnTo>
                      <a:pt x="0" y="360"/>
                    </a:lnTo>
                    <a:lnTo>
                      <a:pt x="37" y="490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Shape 271">
                <a:extLst>
                  <a:ext uri="{FF2B5EF4-FFF2-40B4-BE49-F238E27FC236}">
                    <a16:creationId xmlns:a16="http://schemas.microsoft.com/office/drawing/2014/main" id="{00000000-0008-0000-0000-00003C010000}"/>
                  </a:ext>
                </a:extLst>
              </p:cNvPr>
              <p:cNvSpPr/>
              <p:nvPr/>
            </p:nvSpPr>
            <p:spPr>
              <a:xfrm>
                <a:off x="2147267" y="1956399"/>
                <a:ext cx="1148388" cy="906622"/>
              </a:xfrm>
              <a:custGeom>
                <a:avLst/>
                <a:gdLst/>
                <a:ahLst/>
                <a:cxnLst/>
                <a:rect l="0" t="0" r="0" b="0"/>
                <a:pathLst>
                  <a:path w="1445" h="1144" extrusionOk="0">
                    <a:moveTo>
                      <a:pt x="0" y="1000"/>
                    </a:moveTo>
                    <a:lnTo>
                      <a:pt x="140" y="0"/>
                    </a:lnTo>
                    <a:lnTo>
                      <a:pt x="1070" y="106"/>
                    </a:lnTo>
                    <a:lnTo>
                      <a:pt x="1445" y="137"/>
                    </a:lnTo>
                    <a:lnTo>
                      <a:pt x="1429" y="386"/>
                    </a:lnTo>
                    <a:lnTo>
                      <a:pt x="1379" y="1144"/>
                    </a:lnTo>
                    <a:lnTo>
                      <a:pt x="1190" y="1130"/>
                    </a:lnTo>
                    <a:lnTo>
                      <a:pt x="596" y="1078"/>
                    </a:ln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Shape 272">
                <a:extLst>
                  <a:ext uri="{FF2B5EF4-FFF2-40B4-BE49-F238E27FC236}">
                    <a16:creationId xmlns:a16="http://schemas.microsoft.com/office/drawing/2014/main" id="{00000000-0008-0000-0000-00003D010000}"/>
                  </a:ext>
                </a:extLst>
              </p:cNvPr>
              <p:cNvSpPr/>
              <p:nvPr/>
            </p:nvSpPr>
            <p:spPr>
              <a:xfrm>
                <a:off x="7475672" y="1466503"/>
                <a:ext cx="270396" cy="254490"/>
              </a:xfrm>
              <a:custGeom>
                <a:avLst/>
                <a:gdLst/>
                <a:ahLst/>
                <a:cxnLst/>
                <a:rect l="0" t="0" r="0" b="0"/>
                <a:pathLst>
                  <a:path w="341" h="324" extrusionOk="0">
                    <a:moveTo>
                      <a:pt x="0" y="65"/>
                    </a:moveTo>
                    <a:lnTo>
                      <a:pt x="28" y="235"/>
                    </a:lnTo>
                    <a:lnTo>
                      <a:pt x="27" y="324"/>
                    </a:lnTo>
                    <a:lnTo>
                      <a:pt x="55" y="316"/>
                    </a:lnTo>
                    <a:lnTo>
                      <a:pt x="69" y="291"/>
                    </a:lnTo>
                    <a:lnTo>
                      <a:pt x="119" y="271"/>
                    </a:lnTo>
                    <a:lnTo>
                      <a:pt x="143" y="226"/>
                    </a:lnTo>
                    <a:lnTo>
                      <a:pt x="156" y="235"/>
                    </a:lnTo>
                    <a:lnTo>
                      <a:pt x="193" y="220"/>
                    </a:lnTo>
                    <a:lnTo>
                      <a:pt x="244" y="209"/>
                    </a:lnTo>
                    <a:lnTo>
                      <a:pt x="248" y="193"/>
                    </a:lnTo>
                    <a:lnTo>
                      <a:pt x="262" y="201"/>
                    </a:lnTo>
                    <a:lnTo>
                      <a:pt x="279" y="187"/>
                    </a:lnTo>
                    <a:lnTo>
                      <a:pt x="306" y="182"/>
                    </a:lnTo>
                    <a:lnTo>
                      <a:pt x="341" y="164"/>
                    </a:lnTo>
                    <a:lnTo>
                      <a:pt x="308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273">
                <a:extLst>
                  <a:ext uri="{FF2B5EF4-FFF2-40B4-BE49-F238E27FC236}">
                    <a16:creationId xmlns:a16="http://schemas.microsoft.com/office/drawing/2014/main" id="{00000000-0008-0000-0000-00003E010000}"/>
                  </a:ext>
                </a:extLst>
              </p:cNvPr>
              <p:cNvSpPr/>
              <p:nvPr/>
            </p:nvSpPr>
            <p:spPr>
              <a:xfrm>
                <a:off x="7240267" y="2018429"/>
                <a:ext cx="165418" cy="271987"/>
              </a:xfrm>
              <a:custGeom>
                <a:avLst/>
                <a:gdLst/>
                <a:ahLst/>
                <a:cxnLst/>
                <a:rect l="0" t="0" r="0" b="0"/>
                <a:pathLst>
                  <a:path w="208" h="343" extrusionOk="0">
                    <a:moveTo>
                      <a:pt x="0" y="34"/>
                    </a:moveTo>
                    <a:lnTo>
                      <a:pt x="29" y="0"/>
                    </a:lnTo>
                    <a:lnTo>
                      <a:pt x="69" y="0"/>
                    </a:lnTo>
                    <a:lnTo>
                      <a:pt x="55" y="36"/>
                    </a:lnTo>
                    <a:lnTo>
                      <a:pt x="43" y="49"/>
                    </a:lnTo>
                    <a:lnTo>
                      <a:pt x="51" y="86"/>
                    </a:lnTo>
                    <a:lnTo>
                      <a:pt x="72" y="111"/>
                    </a:lnTo>
                    <a:lnTo>
                      <a:pt x="102" y="141"/>
                    </a:lnTo>
                    <a:lnTo>
                      <a:pt x="111" y="181"/>
                    </a:lnTo>
                    <a:lnTo>
                      <a:pt x="133" y="208"/>
                    </a:lnTo>
                    <a:lnTo>
                      <a:pt x="152" y="228"/>
                    </a:lnTo>
                    <a:lnTo>
                      <a:pt x="183" y="240"/>
                    </a:lnTo>
                    <a:lnTo>
                      <a:pt x="199" y="271"/>
                    </a:lnTo>
                    <a:lnTo>
                      <a:pt x="173" y="297"/>
                    </a:lnTo>
                    <a:lnTo>
                      <a:pt x="200" y="291"/>
                    </a:lnTo>
                    <a:lnTo>
                      <a:pt x="208" y="318"/>
                    </a:lnTo>
                    <a:lnTo>
                      <a:pt x="153" y="330"/>
                    </a:lnTo>
                    <a:lnTo>
                      <a:pt x="83" y="343"/>
                    </a:lnTo>
                    <a:lnTo>
                      <a:pt x="78" y="31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274">
                <a:extLst>
                  <a:ext uri="{FF2B5EF4-FFF2-40B4-BE49-F238E27FC236}">
                    <a16:creationId xmlns:a16="http://schemas.microsoft.com/office/drawing/2014/main" id="{00000000-0008-0000-0000-00003F010000}"/>
                  </a:ext>
                </a:extLst>
              </p:cNvPr>
              <p:cNvSpPr/>
              <p:nvPr/>
            </p:nvSpPr>
            <p:spPr>
              <a:xfrm>
                <a:off x="7071667" y="2229977"/>
                <a:ext cx="25449" cy="33401"/>
              </a:xfrm>
              <a:custGeom>
                <a:avLst/>
                <a:gdLst/>
                <a:ahLst/>
                <a:cxnLst/>
                <a:rect l="0" t="0" r="0" b="0"/>
                <a:pathLst>
                  <a:path w="32" h="43" extrusionOk="0">
                    <a:moveTo>
                      <a:pt x="0" y="12"/>
                    </a:moveTo>
                    <a:lnTo>
                      <a:pt x="21" y="0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275">
                <a:extLst>
                  <a:ext uri="{FF2B5EF4-FFF2-40B4-BE49-F238E27FC236}">
                    <a16:creationId xmlns:a16="http://schemas.microsoft.com/office/drawing/2014/main" id="{00000000-0008-0000-0000-000040010000}"/>
                  </a:ext>
                </a:extLst>
              </p:cNvPr>
              <p:cNvSpPr/>
              <p:nvPr/>
            </p:nvSpPr>
            <p:spPr>
              <a:xfrm>
                <a:off x="5613117" y="3966874"/>
                <a:ext cx="1428328" cy="1084765"/>
              </a:xfrm>
              <a:custGeom>
                <a:avLst/>
                <a:gdLst/>
                <a:ahLst/>
                <a:cxnLst/>
                <a:rect l="0" t="0" r="0" b="0"/>
                <a:pathLst>
                  <a:path w="1801" h="1367" extrusionOk="0">
                    <a:moveTo>
                      <a:pt x="4" y="91"/>
                    </a:moveTo>
                    <a:lnTo>
                      <a:pt x="0" y="130"/>
                    </a:lnTo>
                    <a:lnTo>
                      <a:pt x="52" y="180"/>
                    </a:lnTo>
                    <a:lnTo>
                      <a:pt x="43" y="209"/>
                    </a:lnTo>
                    <a:lnTo>
                      <a:pt x="60" y="228"/>
                    </a:lnTo>
                    <a:lnTo>
                      <a:pt x="38" y="263"/>
                    </a:lnTo>
                    <a:lnTo>
                      <a:pt x="77" y="246"/>
                    </a:lnTo>
                    <a:lnTo>
                      <a:pt x="102" y="222"/>
                    </a:lnTo>
                    <a:lnTo>
                      <a:pt x="99" y="194"/>
                    </a:lnTo>
                    <a:lnTo>
                      <a:pt x="117" y="212"/>
                    </a:lnTo>
                    <a:lnTo>
                      <a:pt x="134" y="187"/>
                    </a:lnTo>
                    <a:lnTo>
                      <a:pt x="149" y="208"/>
                    </a:lnTo>
                    <a:lnTo>
                      <a:pt x="108" y="240"/>
                    </a:lnTo>
                    <a:lnTo>
                      <a:pt x="225" y="214"/>
                    </a:lnTo>
                    <a:lnTo>
                      <a:pt x="248" y="189"/>
                    </a:lnTo>
                    <a:lnTo>
                      <a:pt x="264" y="199"/>
                    </a:lnTo>
                    <a:lnTo>
                      <a:pt x="307" y="188"/>
                    </a:lnTo>
                    <a:lnTo>
                      <a:pt x="330" y="202"/>
                    </a:lnTo>
                    <a:lnTo>
                      <a:pt x="249" y="212"/>
                    </a:lnTo>
                    <a:lnTo>
                      <a:pt x="274" y="220"/>
                    </a:lnTo>
                    <a:lnTo>
                      <a:pt x="364" y="239"/>
                    </a:lnTo>
                    <a:lnTo>
                      <a:pt x="420" y="269"/>
                    </a:lnTo>
                    <a:lnTo>
                      <a:pt x="404" y="227"/>
                    </a:lnTo>
                    <a:lnTo>
                      <a:pt x="430" y="260"/>
                    </a:lnTo>
                    <a:lnTo>
                      <a:pt x="468" y="265"/>
                    </a:lnTo>
                    <a:lnTo>
                      <a:pt x="435" y="274"/>
                    </a:lnTo>
                    <a:lnTo>
                      <a:pt x="498" y="307"/>
                    </a:lnTo>
                    <a:lnTo>
                      <a:pt x="520" y="334"/>
                    </a:lnTo>
                    <a:lnTo>
                      <a:pt x="519" y="365"/>
                    </a:lnTo>
                    <a:lnTo>
                      <a:pt x="494" y="327"/>
                    </a:lnTo>
                    <a:lnTo>
                      <a:pt x="508" y="375"/>
                    </a:lnTo>
                    <a:lnTo>
                      <a:pt x="557" y="357"/>
                    </a:lnTo>
                    <a:lnTo>
                      <a:pt x="588" y="354"/>
                    </a:lnTo>
                    <a:lnTo>
                      <a:pt x="609" y="332"/>
                    </a:lnTo>
                    <a:lnTo>
                      <a:pt x="617" y="346"/>
                    </a:lnTo>
                    <a:lnTo>
                      <a:pt x="682" y="298"/>
                    </a:lnTo>
                    <a:lnTo>
                      <a:pt x="724" y="295"/>
                    </a:lnTo>
                    <a:lnTo>
                      <a:pt x="709" y="279"/>
                    </a:lnTo>
                    <a:lnTo>
                      <a:pt x="739" y="241"/>
                    </a:lnTo>
                    <a:lnTo>
                      <a:pt x="801" y="238"/>
                    </a:lnTo>
                    <a:lnTo>
                      <a:pt x="869" y="271"/>
                    </a:lnTo>
                    <a:lnTo>
                      <a:pt x="906" y="319"/>
                    </a:lnTo>
                    <a:lnTo>
                      <a:pt x="939" y="328"/>
                    </a:lnTo>
                    <a:lnTo>
                      <a:pt x="948" y="365"/>
                    </a:lnTo>
                    <a:lnTo>
                      <a:pt x="989" y="385"/>
                    </a:lnTo>
                    <a:lnTo>
                      <a:pt x="1006" y="412"/>
                    </a:lnTo>
                    <a:lnTo>
                      <a:pt x="1028" y="434"/>
                    </a:lnTo>
                    <a:lnTo>
                      <a:pt x="1085" y="436"/>
                    </a:lnTo>
                    <a:lnTo>
                      <a:pt x="1107" y="474"/>
                    </a:lnTo>
                    <a:lnTo>
                      <a:pt x="1138" y="547"/>
                    </a:lnTo>
                    <a:lnTo>
                      <a:pt x="1121" y="682"/>
                    </a:lnTo>
                    <a:lnTo>
                      <a:pt x="1125" y="764"/>
                    </a:lnTo>
                    <a:lnTo>
                      <a:pt x="1162" y="789"/>
                    </a:lnTo>
                    <a:lnTo>
                      <a:pt x="1169" y="750"/>
                    </a:lnTo>
                    <a:lnTo>
                      <a:pt x="1144" y="737"/>
                    </a:lnTo>
                    <a:lnTo>
                      <a:pt x="1147" y="710"/>
                    </a:lnTo>
                    <a:lnTo>
                      <a:pt x="1158" y="717"/>
                    </a:lnTo>
                    <a:lnTo>
                      <a:pt x="1184" y="727"/>
                    </a:lnTo>
                    <a:lnTo>
                      <a:pt x="1191" y="753"/>
                    </a:lnTo>
                    <a:lnTo>
                      <a:pt x="1208" y="723"/>
                    </a:lnTo>
                    <a:lnTo>
                      <a:pt x="1222" y="749"/>
                    </a:lnTo>
                    <a:lnTo>
                      <a:pt x="1172" y="835"/>
                    </a:lnTo>
                    <a:lnTo>
                      <a:pt x="1170" y="851"/>
                    </a:lnTo>
                    <a:lnTo>
                      <a:pt x="1199" y="868"/>
                    </a:lnTo>
                    <a:lnTo>
                      <a:pt x="1227" y="936"/>
                    </a:lnTo>
                    <a:lnTo>
                      <a:pt x="1262" y="970"/>
                    </a:lnTo>
                    <a:lnTo>
                      <a:pt x="1280" y="995"/>
                    </a:lnTo>
                    <a:lnTo>
                      <a:pt x="1308" y="995"/>
                    </a:lnTo>
                    <a:lnTo>
                      <a:pt x="1279" y="955"/>
                    </a:lnTo>
                    <a:lnTo>
                      <a:pt x="1302" y="962"/>
                    </a:lnTo>
                    <a:lnTo>
                      <a:pt x="1329" y="953"/>
                    </a:lnTo>
                    <a:lnTo>
                      <a:pt x="1315" y="970"/>
                    </a:lnTo>
                    <a:lnTo>
                      <a:pt x="1327" y="1007"/>
                    </a:lnTo>
                    <a:lnTo>
                      <a:pt x="1340" y="1055"/>
                    </a:lnTo>
                    <a:lnTo>
                      <a:pt x="1384" y="1075"/>
                    </a:lnTo>
                    <a:lnTo>
                      <a:pt x="1394" y="1105"/>
                    </a:lnTo>
                    <a:lnTo>
                      <a:pt x="1431" y="1197"/>
                    </a:lnTo>
                    <a:lnTo>
                      <a:pt x="1478" y="1197"/>
                    </a:lnTo>
                    <a:lnTo>
                      <a:pt x="1518" y="1219"/>
                    </a:lnTo>
                    <a:lnTo>
                      <a:pt x="1585" y="1309"/>
                    </a:lnTo>
                    <a:lnTo>
                      <a:pt x="1640" y="1319"/>
                    </a:lnTo>
                    <a:lnTo>
                      <a:pt x="1641" y="1335"/>
                    </a:lnTo>
                    <a:lnTo>
                      <a:pt x="1628" y="1346"/>
                    </a:lnTo>
                    <a:lnTo>
                      <a:pt x="1585" y="1329"/>
                    </a:lnTo>
                    <a:lnTo>
                      <a:pt x="1599" y="1367"/>
                    </a:lnTo>
                    <a:lnTo>
                      <a:pt x="1651" y="1353"/>
                    </a:lnTo>
                    <a:lnTo>
                      <a:pt x="1693" y="1352"/>
                    </a:lnTo>
                    <a:lnTo>
                      <a:pt x="1717" y="1329"/>
                    </a:lnTo>
                    <a:lnTo>
                      <a:pt x="1752" y="1327"/>
                    </a:lnTo>
                    <a:lnTo>
                      <a:pt x="1772" y="1287"/>
                    </a:lnTo>
                    <a:lnTo>
                      <a:pt x="1765" y="1231"/>
                    </a:lnTo>
                    <a:lnTo>
                      <a:pt x="1783" y="1169"/>
                    </a:lnTo>
                    <a:lnTo>
                      <a:pt x="1801" y="1176"/>
                    </a:lnTo>
                    <a:lnTo>
                      <a:pt x="1784" y="957"/>
                    </a:lnTo>
                    <a:lnTo>
                      <a:pt x="1765" y="891"/>
                    </a:lnTo>
                    <a:lnTo>
                      <a:pt x="1570" y="574"/>
                    </a:lnTo>
                    <a:lnTo>
                      <a:pt x="1525" y="471"/>
                    </a:lnTo>
                    <a:lnTo>
                      <a:pt x="1544" y="471"/>
                    </a:lnTo>
                    <a:lnTo>
                      <a:pt x="1417" y="269"/>
                    </a:lnTo>
                    <a:lnTo>
                      <a:pt x="1329" y="58"/>
                    </a:lnTo>
                    <a:lnTo>
                      <a:pt x="1323" y="21"/>
                    </a:lnTo>
                    <a:lnTo>
                      <a:pt x="1301" y="15"/>
                    </a:lnTo>
                    <a:lnTo>
                      <a:pt x="1217" y="0"/>
                    </a:lnTo>
                    <a:lnTo>
                      <a:pt x="1195" y="27"/>
                    </a:lnTo>
                    <a:lnTo>
                      <a:pt x="1209" y="119"/>
                    </a:lnTo>
                    <a:lnTo>
                      <a:pt x="1172" y="116"/>
                    </a:lnTo>
                    <a:lnTo>
                      <a:pt x="1166" y="74"/>
                    </a:lnTo>
                    <a:lnTo>
                      <a:pt x="596" y="108"/>
                    </a:lnTo>
                    <a:lnTo>
                      <a:pt x="555" y="41"/>
                    </a:ln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276">
                <a:extLst>
                  <a:ext uri="{FF2B5EF4-FFF2-40B4-BE49-F238E27FC236}">
                    <a16:creationId xmlns:a16="http://schemas.microsoft.com/office/drawing/2014/main" id="{00000000-0008-0000-0000-000041010000}"/>
                  </a:ext>
                </a:extLst>
              </p:cNvPr>
              <p:cNvSpPr/>
              <p:nvPr/>
            </p:nvSpPr>
            <p:spPr>
              <a:xfrm>
                <a:off x="6793318" y="5132761"/>
                <a:ext cx="71576" cy="49307"/>
              </a:xfrm>
              <a:custGeom>
                <a:avLst/>
                <a:gdLst/>
                <a:ahLst/>
                <a:cxnLst/>
                <a:rect l="0" t="0" r="0" b="0"/>
                <a:pathLst>
                  <a:path w="91" h="62" extrusionOk="0">
                    <a:moveTo>
                      <a:pt x="0" y="62"/>
                    </a:moveTo>
                    <a:lnTo>
                      <a:pt x="5" y="28"/>
                    </a:lnTo>
                    <a:lnTo>
                      <a:pt x="36" y="23"/>
                    </a:lnTo>
                    <a:lnTo>
                      <a:pt x="40" y="0"/>
                    </a:lnTo>
                    <a:lnTo>
                      <a:pt x="91" y="26"/>
                    </a:lnTo>
                    <a:lnTo>
                      <a:pt x="41" y="42"/>
                    </a:lnTo>
                    <a:lnTo>
                      <a:pt x="16" y="35"/>
                    </a:lnTo>
                    <a:lnTo>
                      <a:pt x="25" y="5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277">
                <a:extLst>
                  <a:ext uri="{FF2B5EF4-FFF2-40B4-BE49-F238E27FC236}">
                    <a16:creationId xmlns:a16="http://schemas.microsoft.com/office/drawing/2014/main" id="{00000000-0008-0000-0000-000042010000}"/>
                  </a:ext>
                </a:extLst>
              </p:cNvPr>
              <p:cNvSpPr/>
              <p:nvPr/>
            </p:nvSpPr>
            <p:spPr>
              <a:xfrm>
                <a:off x="6895115" y="5102540"/>
                <a:ext cx="57260" cy="38174"/>
              </a:xfrm>
              <a:custGeom>
                <a:avLst/>
                <a:gdLst/>
                <a:ahLst/>
                <a:cxnLst/>
                <a:rect l="0" t="0" r="0" b="0"/>
                <a:pathLst>
                  <a:path w="74" h="46" extrusionOk="0">
                    <a:moveTo>
                      <a:pt x="0" y="44"/>
                    </a:moveTo>
                    <a:lnTo>
                      <a:pt x="12" y="46"/>
                    </a:lnTo>
                    <a:lnTo>
                      <a:pt x="74" y="0"/>
                    </a:lnTo>
                    <a:lnTo>
                      <a:pt x="18" y="33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278">
                <a:extLst>
                  <a:ext uri="{FF2B5EF4-FFF2-40B4-BE49-F238E27FC236}">
                    <a16:creationId xmlns:a16="http://schemas.microsoft.com/office/drawing/2014/main" id="{00000000-0008-0000-0000-000043010000}"/>
                  </a:ext>
                </a:extLst>
              </p:cNvPr>
              <p:cNvSpPr/>
              <p:nvPr/>
            </p:nvSpPr>
            <p:spPr>
              <a:xfrm>
                <a:off x="6993729" y="4991201"/>
                <a:ext cx="39765" cy="73166"/>
              </a:xfrm>
              <a:custGeom>
                <a:avLst/>
                <a:gdLst/>
                <a:ahLst/>
                <a:cxnLst/>
                <a:rect l="0" t="0" r="0" b="0"/>
                <a:pathLst>
                  <a:path w="49" h="94" extrusionOk="0">
                    <a:moveTo>
                      <a:pt x="0" y="94"/>
                    </a:moveTo>
                    <a:lnTo>
                      <a:pt x="26" y="64"/>
                    </a:lnTo>
                    <a:lnTo>
                      <a:pt x="49" y="0"/>
                    </a:lnTo>
                    <a:lnTo>
                      <a:pt x="33" y="3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279">
                <a:extLst>
                  <a:ext uri="{FF2B5EF4-FFF2-40B4-BE49-F238E27FC236}">
                    <a16:creationId xmlns:a16="http://schemas.microsoft.com/office/drawing/2014/main" id="{00000000-0008-0000-0000-000044010000}"/>
                  </a:ext>
                </a:extLst>
              </p:cNvPr>
              <p:cNvSpPr/>
              <p:nvPr/>
            </p:nvSpPr>
            <p:spPr>
              <a:xfrm>
                <a:off x="5869198" y="3171590"/>
                <a:ext cx="854135" cy="889126"/>
              </a:xfrm>
              <a:custGeom>
                <a:avLst/>
                <a:gdLst/>
                <a:ahLst/>
                <a:cxnLst/>
                <a:rect l="0" t="0" r="0" b="0"/>
                <a:pathLst>
                  <a:path w="1075" h="1121" extrusionOk="0">
                    <a:moveTo>
                      <a:pt x="0" y="63"/>
                    </a:moveTo>
                    <a:lnTo>
                      <a:pt x="142" y="581"/>
                    </a:lnTo>
                    <a:lnTo>
                      <a:pt x="195" y="669"/>
                    </a:lnTo>
                    <a:lnTo>
                      <a:pt x="214" y="733"/>
                    </a:lnTo>
                    <a:lnTo>
                      <a:pt x="191" y="779"/>
                    </a:lnTo>
                    <a:lnTo>
                      <a:pt x="183" y="848"/>
                    </a:lnTo>
                    <a:lnTo>
                      <a:pt x="230" y="1043"/>
                    </a:lnTo>
                    <a:lnTo>
                      <a:pt x="271" y="1110"/>
                    </a:lnTo>
                    <a:lnTo>
                      <a:pt x="841" y="1076"/>
                    </a:lnTo>
                    <a:lnTo>
                      <a:pt x="847" y="1118"/>
                    </a:lnTo>
                    <a:lnTo>
                      <a:pt x="884" y="1121"/>
                    </a:lnTo>
                    <a:lnTo>
                      <a:pt x="870" y="1029"/>
                    </a:lnTo>
                    <a:lnTo>
                      <a:pt x="892" y="1002"/>
                    </a:lnTo>
                    <a:lnTo>
                      <a:pt x="976" y="1017"/>
                    </a:lnTo>
                    <a:lnTo>
                      <a:pt x="989" y="954"/>
                    </a:lnTo>
                    <a:lnTo>
                      <a:pt x="976" y="949"/>
                    </a:lnTo>
                    <a:lnTo>
                      <a:pt x="995" y="932"/>
                    </a:lnTo>
                    <a:lnTo>
                      <a:pt x="964" y="915"/>
                    </a:lnTo>
                    <a:lnTo>
                      <a:pt x="982" y="895"/>
                    </a:lnTo>
                    <a:lnTo>
                      <a:pt x="978" y="863"/>
                    </a:lnTo>
                    <a:lnTo>
                      <a:pt x="1015" y="839"/>
                    </a:lnTo>
                    <a:lnTo>
                      <a:pt x="1002" y="806"/>
                    </a:lnTo>
                    <a:lnTo>
                      <a:pt x="1021" y="794"/>
                    </a:lnTo>
                    <a:lnTo>
                      <a:pt x="1029" y="766"/>
                    </a:lnTo>
                    <a:lnTo>
                      <a:pt x="1014" y="755"/>
                    </a:lnTo>
                    <a:lnTo>
                      <a:pt x="1042" y="731"/>
                    </a:lnTo>
                    <a:lnTo>
                      <a:pt x="1029" y="713"/>
                    </a:lnTo>
                    <a:lnTo>
                      <a:pt x="1052" y="713"/>
                    </a:lnTo>
                    <a:lnTo>
                      <a:pt x="1075" y="678"/>
                    </a:lnTo>
                    <a:lnTo>
                      <a:pt x="1067" y="669"/>
                    </a:lnTo>
                    <a:lnTo>
                      <a:pt x="1030" y="662"/>
                    </a:lnTo>
                    <a:lnTo>
                      <a:pt x="1006" y="631"/>
                    </a:lnTo>
                    <a:lnTo>
                      <a:pt x="963" y="554"/>
                    </a:lnTo>
                    <a:lnTo>
                      <a:pt x="939" y="544"/>
                    </a:lnTo>
                    <a:lnTo>
                      <a:pt x="891" y="442"/>
                    </a:lnTo>
                    <a:lnTo>
                      <a:pt x="821" y="399"/>
                    </a:lnTo>
                    <a:lnTo>
                      <a:pt x="772" y="330"/>
                    </a:lnTo>
                    <a:lnTo>
                      <a:pt x="651" y="242"/>
                    </a:lnTo>
                    <a:lnTo>
                      <a:pt x="593" y="163"/>
                    </a:lnTo>
                    <a:lnTo>
                      <a:pt x="463" y="78"/>
                    </a:lnTo>
                    <a:lnTo>
                      <a:pt x="505" y="0"/>
                    </a:lnTo>
                    <a:lnTo>
                      <a:pt x="260" y="3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280">
                <a:extLst>
                  <a:ext uri="{FF2B5EF4-FFF2-40B4-BE49-F238E27FC236}">
                    <a16:creationId xmlns:a16="http://schemas.microsoft.com/office/drawing/2014/main" id="{00000000-0008-0000-0000-000045010000}"/>
                  </a:ext>
                </a:extLst>
              </p:cNvPr>
              <p:cNvSpPr/>
              <p:nvPr/>
            </p:nvSpPr>
            <p:spPr>
              <a:xfrm>
                <a:off x="2039108" y="4377242"/>
                <a:ext cx="93843" cy="74756"/>
              </a:xfrm>
              <a:custGeom>
                <a:avLst/>
                <a:gdLst/>
                <a:ahLst/>
                <a:cxnLst/>
                <a:rect l="0" t="0" r="0" b="0"/>
                <a:pathLst>
                  <a:path w="117" h="95" extrusionOk="0">
                    <a:moveTo>
                      <a:pt x="0" y="55"/>
                    </a:moveTo>
                    <a:lnTo>
                      <a:pt x="43" y="95"/>
                    </a:lnTo>
                    <a:lnTo>
                      <a:pt x="67" y="94"/>
                    </a:lnTo>
                    <a:lnTo>
                      <a:pt x="105" y="71"/>
                    </a:lnTo>
                    <a:lnTo>
                      <a:pt x="117" y="20"/>
                    </a:lnTo>
                    <a:lnTo>
                      <a:pt x="91" y="0"/>
                    </a:lnTo>
                    <a:lnTo>
                      <a:pt x="56" y="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Shape 281">
                <a:extLst>
                  <a:ext uri="{FF2B5EF4-FFF2-40B4-BE49-F238E27FC236}">
                    <a16:creationId xmlns:a16="http://schemas.microsoft.com/office/drawing/2014/main" id="{00000000-0008-0000-0000-000046010000}"/>
                  </a:ext>
                </a:extLst>
              </p:cNvPr>
              <p:cNvSpPr/>
              <p:nvPr/>
            </p:nvSpPr>
            <p:spPr>
              <a:xfrm>
                <a:off x="2323821" y="4485401"/>
                <a:ext cx="106568" cy="90663"/>
              </a:xfrm>
              <a:custGeom>
                <a:avLst/>
                <a:gdLst/>
                <a:ahLst/>
                <a:cxnLst/>
                <a:rect l="0" t="0" r="0" b="0"/>
                <a:pathLst>
                  <a:path w="134" h="115" extrusionOk="0">
                    <a:moveTo>
                      <a:pt x="0" y="30"/>
                    </a:moveTo>
                    <a:lnTo>
                      <a:pt x="29" y="96"/>
                    </a:lnTo>
                    <a:lnTo>
                      <a:pt x="59" y="95"/>
                    </a:lnTo>
                    <a:lnTo>
                      <a:pt x="62" y="76"/>
                    </a:lnTo>
                    <a:lnTo>
                      <a:pt x="102" y="115"/>
                    </a:lnTo>
                    <a:lnTo>
                      <a:pt x="134" y="109"/>
                    </a:lnTo>
                    <a:lnTo>
                      <a:pt x="127" y="71"/>
                    </a:lnTo>
                    <a:lnTo>
                      <a:pt x="97" y="62"/>
                    </a:lnTo>
                    <a:lnTo>
                      <a:pt x="7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282">
                <a:extLst>
                  <a:ext uri="{FF2B5EF4-FFF2-40B4-BE49-F238E27FC236}">
                    <a16:creationId xmlns:a16="http://schemas.microsoft.com/office/drawing/2014/main" id="{00000000-0008-0000-0000-000047010000}"/>
                  </a:ext>
                </a:extLst>
              </p:cNvPr>
              <p:cNvSpPr/>
              <p:nvPr/>
            </p:nvSpPr>
            <p:spPr>
              <a:xfrm>
                <a:off x="2495603" y="4580833"/>
                <a:ext cx="108158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7" extrusionOk="0">
                    <a:moveTo>
                      <a:pt x="0" y="31"/>
                    </a:moveTo>
                    <a:lnTo>
                      <a:pt x="15" y="0"/>
                    </a:lnTo>
                    <a:lnTo>
                      <a:pt x="138" y="13"/>
                    </a:lnTo>
                    <a:lnTo>
                      <a:pt x="112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283">
                <a:extLst>
                  <a:ext uri="{FF2B5EF4-FFF2-40B4-BE49-F238E27FC236}">
                    <a16:creationId xmlns:a16="http://schemas.microsoft.com/office/drawing/2014/main" id="{00000000-0008-0000-0000-000048010000}"/>
                  </a:ext>
                </a:extLst>
              </p:cNvPr>
              <p:cNvSpPr/>
              <p:nvPr/>
            </p:nvSpPr>
            <p:spPr>
              <a:xfrm>
                <a:off x="2544909" y="4641276"/>
                <a:ext cx="41356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56" h="40" extrusionOk="0">
                    <a:moveTo>
                      <a:pt x="0" y="0"/>
                    </a:moveTo>
                    <a:lnTo>
                      <a:pt x="20" y="40"/>
                    </a:lnTo>
                    <a:lnTo>
                      <a:pt x="56" y="23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284">
                <a:extLst>
                  <a:ext uri="{FF2B5EF4-FFF2-40B4-BE49-F238E27FC236}">
                    <a16:creationId xmlns:a16="http://schemas.microsoft.com/office/drawing/2014/main" id="{00000000-0008-0000-0000-000049010000}"/>
                  </a:ext>
                </a:extLst>
              </p:cNvPr>
              <p:cNvSpPr/>
              <p:nvPr/>
            </p:nvSpPr>
            <p:spPr>
              <a:xfrm>
                <a:off x="2606943" y="4614236"/>
                <a:ext cx="138380" cy="81118"/>
              </a:xfrm>
              <a:custGeom>
                <a:avLst/>
                <a:gdLst/>
                <a:ahLst/>
                <a:cxnLst/>
                <a:rect l="0" t="0" r="0" b="0"/>
                <a:pathLst>
                  <a:path w="172" h="104" extrusionOk="0">
                    <a:moveTo>
                      <a:pt x="0" y="27"/>
                    </a:moveTo>
                    <a:lnTo>
                      <a:pt x="22" y="0"/>
                    </a:lnTo>
                    <a:lnTo>
                      <a:pt x="47" y="27"/>
                    </a:lnTo>
                    <a:lnTo>
                      <a:pt x="106" y="22"/>
                    </a:lnTo>
                    <a:lnTo>
                      <a:pt x="172" y="68"/>
                    </a:lnTo>
                    <a:lnTo>
                      <a:pt x="148" y="90"/>
                    </a:lnTo>
                    <a:lnTo>
                      <a:pt x="68" y="104"/>
                    </a:lnTo>
                    <a:lnTo>
                      <a:pt x="54" y="58"/>
                    </a:lnTo>
                    <a:lnTo>
                      <a:pt x="23" y="5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285">
                <a:extLst>
                  <a:ext uri="{FF2B5EF4-FFF2-40B4-BE49-F238E27FC236}">
                    <a16:creationId xmlns:a16="http://schemas.microsoft.com/office/drawing/2014/main" id="{00000000-0008-0000-0000-00004A010000}"/>
                  </a:ext>
                </a:extLst>
              </p:cNvPr>
              <p:cNvSpPr/>
              <p:nvPr/>
            </p:nvSpPr>
            <p:spPr>
              <a:xfrm>
                <a:off x="2731007" y="4762158"/>
                <a:ext cx="230632" cy="260853"/>
              </a:xfrm>
              <a:custGeom>
                <a:avLst/>
                <a:gdLst/>
                <a:ahLst/>
                <a:cxnLst/>
                <a:rect l="0" t="0" r="0" b="0"/>
                <a:pathLst>
                  <a:path w="289" h="329" extrusionOk="0">
                    <a:moveTo>
                      <a:pt x="0" y="129"/>
                    </a:moveTo>
                    <a:lnTo>
                      <a:pt x="39" y="220"/>
                    </a:lnTo>
                    <a:lnTo>
                      <a:pt x="33" y="292"/>
                    </a:lnTo>
                    <a:lnTo>
                      <a:pt x="93" y="329"/>
                    </a:lnTo>
                    <a:lnTo>
                      <a:pt x="127" y="273"/>
                    </a:lnTo>
                    <a:lnTo>
                      <a:pt x="250" y="222"/>
                    </a:lnTo>
                    <a:lnTo>
                      <a:pt x="289" y="182"/>
                    </a:lnTo>
                    <a:lnTo>
                      <a:pt x="189" y="66"/>
                    </a:lnTo>
                    <a:lnTo>
                      <a:pt x="47" y="0"/>
                    </a:lnTo>
                    <a:lnTo>
                      <a:pt x="34" y="20"/>
                    </a:lnTo>
                    <a:lnTo>
                      <a:pt x="50" y="6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286">
                <a:extLst>
                  <a:ext uri="{FF2B5EF4-FFF2-40B4-BE49-F238E27FC236}">
                    <a16:creationId xmlns:a16="http://schemas.microsoft.com/office/drawing/2014/main" id="{00000000-0008-0000-0000-00004B010000}"/>
                  </a:ext>
                </a:extLst>
              </p:cNvPr>
              <p:cNvSpPr/>
              <p:nvPr/>
            </p:nvSpPr>
            <p:spPr>
              <a:xfrm>
                <a:off x="1135666" y="190867"/>
                <a:ext cx="941615" cy="1522170"/>
              </a:xfrm>
              <a:custGeom>
                <a:avLst/>
                <a:gdLst/>
                <a:ahLst/>
                <a:cxnLst/>
                <a:rect l="0" t="0" r="0" b="0"/>
                <a:pathLst>
                  <a:path w="1185" h="1916" extrusionOk="0">
                    <a:moveTo>
                      <a:pt x="0" y="1699"/>
                    </a:moveTo>
                    <a:lnTo>
                      <a:pt x="94" y="1290"/>
                    </a:lnTo>
                    <a:lnTo>
                      <a:pt x="142" y="1181"/>
                    </a:lnTo>
                    <a:lnTo>
                      <a:pt x="99" y="1129"/>
                    </a:lnTo>
                    <a:lnTo>
                      <a:pt x="110" y="1082"/>
                    </a:lnTo>
                    <a:lnTo>
                      <a:pt x="185" y="1011"/>
                    </a:lnTo>
                    <a:lnTo>
                      <a:pt x="246" y="915"/>
                    </a:lnTo>
                    <a:lnTo>
                      <a:pt x="301" y="832"/>
                    </a:lnTo>
                    <a:lnTo>
                      <a:pt x="260" y="769"/>
                    </a:lnTo>
                    <a:lnTo>
                      <a:pt x="242" y="726"/>
                    </a:lnTo>
                    <a:lnTo>
                      <a:pt x="249" y="620"/>
                    </a:lnTo>
                    <a:lnTo>
                      <a:pt x="393" y="0"/>
                    </a:lnTo>
                    <a:lnTo>
                      <a:pt x="552" y="35"/>
                    </a:lnTo>
                    <a:lnTo>
                      <a:pt x="499" y="276"/>
                    </a:lnTo>
                    <a:lnTo>
                      <a:pt x="534" y="363"/>
                    </a:lnTo>
                    <a:lnTo>
                      <a:pt x="538" y="417"/>
                    </a:lnTo>
                    <a:lnTo>
                      <a:pt x="519" y="425"/>
                    </a:lnTo>
                    <a:lnTo>
                      <a:pt x="580" y="484"/>
                    </a:lnTo>
                    <a:lnTo>
                      <a:pt x="642" y="638"/>
                    </a:lnTo>
                    <a:lnTo>
                      <a:pt x="664" y="632"/>
                    </a:lnTo>
                    <a:lnTo>
                      <a:pt x="666" y="654"/>
                    </a:lnTo>
                    <a:lnTo>
                      <a:pt x="696" y="663"/>
                    </a:lnTo>
                    <a:lnTo>
                      <a:pt x="718" y="666"/>
                    </a:lnTo>
                    <a:lnTo>
                      <a:pt x="663" y="778"/>
                    </a:lnTo>
                    <a:lnTo>
                      <a:pt x="672" y="852"/>
                    </a:lnTo>
                    <a:lnTo>
                      <a:pt x="627" y="924"/>
                    </a:lnTo>
                    <a:lnTo>
                      <a:pt x="658" y="956"/>
                    </a:lnTo>
                    <a:lnTo>
                      <a:pt x="738" y="911"/>
                    </a:lnTo>
                    <a:lnTo>
                      <a:pt x="796" y="1154"/>
                    </a:lnTo>
                    <a:lnTo>
                      <a:pt x="833" y="1166"/>
                    </a:lnTo>
                    <a:lnTo>
                      <a:pt x="840" y="1240"/>
                    </a:lnTo>
                    <a:lnTo>
                      <a:pt x="871" y="1271"/>
                    </a:lnTo>
                    <a:lnTo>
                      <a:pt x="894" y="1244"/>
                    </a:lnTo>
                    <a:lnTo>
                      <a:pt x="948" y="1268"/>
                    </a:lnTo>
                    <a:lnTo>
                      <a:pt x="981" y="1242"/>
                    </a:lnTo>
                    <a:lnTo>
                      <a:pt x="1089" y="1263"/>
                    </a:lnTo>
                    <a:lnTo>
                      <a:pt x="1115" y="1269"/>
                    </a:lnTo>
                    <a:lnTo>
                      <a:pt x="1139" y="1220"/>
                    </a:lnTo>
                    <a:lnTo>
                      <a:pt x="1185" y="1298"/>
                    </a:lnTo>
                    <a:lnTo>
                      <a:pt x="1085" y="1916"/>
                    </a:lnTo>
                    <a:lnTo>
                      <a:pt x="539" y="1816"/>
                    </a:lnTo>
                    <a:lnTo>
                      <a:pt x="0" y="169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Shape 287">
                <a:extLst>
                  <a:ext uri="{FF2B5EF4-FFF2-40B4-BE49-F238E27FC236}">
                    <a16:creationId xmlns:a16="http://schemas.microsoft.com/office/drawing/2014/main" id="{00000000-0008-0000-0000-00004C010000}"/>
                  </a:ext>
                </a:extLst>
              </p:cNvPr>
              <p:cNvSpPr/>
              <p:nvPr/>
            </p:nvSpPr>
            <p:spPr>
              <a:xfrm>
                <a:off x="4875093" y="1752803"/>
                <a:ext cx="618730" cy="1113399"/>
              </a:xfrm>
              <a:custGeom>
                <a:avLst/>
                <a:gdLst/>
                <a:ahLst/>
                <a:cxnLst/>
                <a:rect l="0" t="0" r="0" b="0"/>
                <a:pathLst>
                  <a:path w="777" h="1402" extrusionOk="0">
                    <a:moveTo>
                      <a:pt x="0" y="619"/>
                    </a:moveTo>
                    <a:lnTo>
                      <a:pt x="14" y="575"/>
                    </a:lnTo>
                    <a:lnTo>
                      <a:pt x="67" y="489"/>
                    </a:lnTo>
                    <a:lnTo>
                      <a:pt x="94" y="397"/>
                    </a:lnTo>
                    <a:lnTo>
                      <a:pt x="68" y="330"/>
                    </a:lnTo>
                    <a:lnTo>
                      <a:pt x="202" y="226"/>
                    </a:lnTo>
                    <a:lnTo>
                      <a:pt x="229" y="172"/>
                    </a:lnTo>
                    <a:lnTo>
                      <a:pt x="229" y="146"/>
                    </a:lnTo>
                    <a:lnTo>
                      <a:pt x="132" y="33"/>
                    </a:lnTo>
                    <a:lnTo>
                      <a:pt x="653" y="0"/>
                    </a:lnTo>
                    <a:lnTo>
                      <a:pt x="666" y="85"/>
                    </a:lnTo>
                    <a:lnTo>
                      <a:pt x="718" y="187"/>
                    </a:lnTo>
                    <a:lnTo>
                      <a:pt x="763" y="722"/>
                    </a:lnTo>
                    <a:lnTo>
                      <a:pt x="754" y="833"/>
                    </a:lnTo>
                    <a:lnTo>
                      <a:pt x="777" y="898"/>
                    </a:lnTo>
                    <a:lnTo>
                      <a:pt x="748" y="1020"/>
                    </a:lnTo>
                    <a:lnTo>
                      <a:pt x="707" y="1074"/>
                    </a:lnTo>
                    <a:lnTo>
                      <a:pt x="687" y="1160"/>
                    </a:lnTo>
                    <a:lnTo>
                      <a:pt x="706" y="1185"/>
                    </a:lnTo>
                    <a:lnTo>
                      <a:pt x="690" y="1239"/>
                    </a:lnTo>
                    <a:lnTo>
                      <a:pt x="700" y="1258"/>
                    </a:lnTo>
                    <a:lnTo>
                      <a:pt x="638" y="1283"/>
                    </a:lnTo>
                    <a:lnTo>
                      <a:pt x="625" y="1372"/>
                    </a:lnTo>
                    <a:lnTo>
                      <a:pt x="536" y="1340"/>
                    </a:lnTo>
                    <a:lnTo>
                      <a:pt x="490" y="1385"/>
                    </a:lnTo>
                    <a:lnTo>
                      <a:pt x="492" y="1402"/>
                    </a:lnTo>
                    <a:lnTo>
                      <a:pt x="463" y="1400"/>
                    </a:lnTo>
                    <a:lnTo>
                      <a:pt x="432" y="1341"/>
                    </a:lnTo>
                    <a:lnTo>
                      <a:pt x="416" y="1261"/>
                    </a:lnTo>
                    <a:lnTo>
                      <a:pt x="383" y="1206"/>
                    </a:lnTo>
                    <a:lnTo>
                      <a:pt x="331" y="1185"/>
                    </a:lnTo>
                    <a:lnTo>
                      <a:pt x="264" y="1133"/>
                    </a:lnTo>
                    <a:lnTo>
                      <a:pt x="243" y="1062"/>
                    </a:lnTo>
                    <a:lnTo>
                      <a:pt x="280" y="952"/>
                    </a:lnTo>
                    <a:lnTo>
                      <a:pt x="249" y="931"/>
                    </a:lnTo>
                    <a:lnTo>
                      <a:pt x="171" y="932"/>
                    </a:lnTo>
                    <a:lnTo>
                      <a:pt x="158" y="861"/>
                    </a:lnTo>
                    <a:lnTo>
                      <a:pt x="29" y="73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Shape 288">
                <a:extLst>
                  <a:ext uri="{FF2B5EF4-FFF2-40B4-BE49-F238E27FC236}">
                    <a16:creationId xmlns:a16="http://schemas.microsoft.com/office/drawing/2014/main" id="{00000000-0008-0000-0000-00004D010000}"/>
                  </a:ext>
                </a:extLst>
              </p:cNvPr>
              <p:cNvSpPr/>
              <p:nvPr/>
            </p:nvSpPr>
            <p:spPr>
              <a:xfrm>
                <a:off x="5422248" y="1854601"/>
                <a:ext cx="488306" cy="838230"/>
              </a:xfrm>
              <a:custGeom>
                <a:avLst/>
                <a:gdLst/>
                <a:ahLst/>
                <a:cxnLst/>
                <a:rect l="0" t="0" r="0" b="0"/>
                <a:pathLst>
                  <a:path w="616" h="1057" extrusionOk="0">
                    <a:moveTo>
                      <a:pt x="0" y="1032"/>
                    </a:moveTo>
                    <a:lnTo>
                      <a:pt x="19" y="1057"/>
                    </a:lnTo>
                    <a:lnTo>
                      <a:pt x="37" y="1027"/>
                    </a:lnTo>
                    <a:lnTo>
                      <a:pt x="126" y="1012"/>
                    </a:lnTo>
                    <a:lnTo>
                      <a:pt x="158" y="1020"/>
                    </a:lnTo>
                    <a:lnTo>
                      <a:pt x="252" y="987"/>
                    </a:lnTo>
                    <a:lnTo>
                      <a:pt x="285" y="1017"/>
                    </a:lnTo>
                    <a:lnTo>
                      <a:pt x="316" y="946"/>
                    </a:lnTo>
                    <a:lnTo>
                      <a:pt x="347" y="928"/>
                    </a:lnTo>
                    <a:lnTo>
                      <a:pt x="416" y="967"/>
                    </a:lnTo>
                    <a:lnTo>
                      <a:pt x="426" y="922"/>
                    </a:lnTo>
                    <a:lnTo>
                      <a:pt x="501" y="828"/>
                    </a:lnTo>
                    <a:lnTo>
                      <a:pt x="518" y="771"/>
                    </a:lnTo>
                    <a:lnTo>
                      <a:pt x="545" y="779"/>
                    </a:lnTo>
                    <a:lnTo>
                      <a:pt x="616" y="730"/>
                    </a:lnTo>
                    <a:lnTo>
                      <a:pt x="596" y="690"/>
                    </a:lnTo>
                    <a:lnTo>
                      <a:pt x="607" y="667"/>
                    </a:lnTo>
                    <a:lnTo>
                      <a:pt x="537" y="16"/>
                    </a:lnTo>
                    <a:lnTo>
                      <a:pt x="530" y="0"/>
                    </a:lnTo>
                    <a:lnTo>
                      <a:pt x="162" y="40"/>
                    </a:lnTo>
                    <a:lnTo>
                      <a:pt x="91" y="81"/>
                    </a:lnTo>
                    <a:lnTo>
                      <a:pt x="31" y="59"/>
                    </a:lnTo>
                    <a:lnTo>
                      <a:pt x="76" y="594"/>
                    </a:lnTo>
                    <a:lnTo>
                      <a:pt x="67" y="705"/>
                    </a:lnTo>
                    <a:lnTo>
                      <a:pt x="90" y="770"/>
                    </a:lnTo>
                    <a:lnTo>
                      <a:pt x="61" y="892"/>
                    </a:lnTo>
                    <a:lnTo>
                      <a:pt x="20" y="946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Shape 289">
                <a:extLst>
                  <a:ext uri="{FF2B5EF4-FFF2-40B4-BE49-F238E27FC236}">
                    <a16:creationId xmlns:a16="http://schemas.microsoft.com/office/drawing/2014/main" id="{00000000-0008-0000-0000-00004E010000}"/>
                  </a:ext>
                </a:extLst>
              </p:cNvPr>
              <p:cNvSpPr/>
              <p:nvPr/>
            </p:nvSpPr>
            <p:spPr>
              <a:xfrm>
                <a:off x="4116392" y="1585795"/>
                <a:ext cx="941615" cy="625093"/>
              </a:xfrm>
              <a:custGeom>
                <a:avLst/>
                <a:gdLst/>
                <a:ahLst/>
                <a:cxnLst/>
                <a:rect l="0" t="0" r="0" b="0"/>
                <a:pathLst>
                  <a:path w="1185" h="785" extrusionOk="0">
                    <a:moveTo>
                      <a:pt x="0" y="15"/>
                    </a:moveTo>
                    <a:lnTo>
                      <a:pt x="3" y="76"/>
                    </a:lnTo>
                    <a:lnTo>
                      <a:pt x="25" y="121"/>
                    </a:lnTo>
                    <a:lnTo>
                      <a:pt x="10" y="165"/>
                    </a:lnTo>
                    <a:lnTo>
                      <a:pt x="23" y="274"/>
                    </a:lnTo>
                    <a:lnTo>
                      <a:pt x="79" y="429"/>
                    </a:lnTo>
                    <a:lnTo>
                      <a:pt x="80" y="477"/>
                    </a:lnTo>
                    <a:lnTo>
                      <a:pt x="117" y="549"/>
                    </a:lnTo>
                    <a:lnTo>
                      <a:pt x="135" y="668"/>
                    </a:lnTo>
                    <a:lnTo>
                      <a:pt x="126" y="704"/>
                    </a:lnTo>
                    <a:lnTo>
                      <a:pt x="149" y="743"/>
                    </a:lnTo>
                    <a:lnTo>
                      <a:pt x="912" y="727"/>
                    </a:lnTo>
                    <a:lnTo>
                      <a:pt x="970" y="785"/>
                    </a:lnTo>
                    <a:lnTo>
                      <a:pt x="1023" y="699"/>
                    </a:lnTo>
                    <a:lnTo>
                      <a:pt x="1050" y="607"/>
                    </a:lnTo>
                    <a:lnTo>
                      <a:pt x="1024" y="540"/>
                    </a:lnTo>
                    <a:lnTo>
                      <a:pt x="1158" y="436"/>
                    </a:lnTo>
                    <a:lnTo>
                      <a:pt x="1185" y="382"/>
                    </a:lnTo>
                    <a:lnTo>
                      <a:pt x="1185" y="356"/>
                    </a:lnTo>
                    <a:lnTo>
                      <a:pt x="1088" y="243"/>
                    </a:lnTo>
                    <a:lnTo>
                      <a:pt x="989" y="126"/>
                    </a:lnTo>
                    <a:lnTo>
                      <a:pt x="970" y="0"/>
                    </a:lnTo>
                    <a:lnTo>
                      <a:pt x="27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290">
                <a:extLst>
                  <a:ext uri="{FF2B5EF4-FFF2-40B4-BE49-F238E27FC236}">
                    <a16:creationId xmlns:a16="http://schemas.microsoft.com/office/drawing/2014/main" id="{00000000-0008-0000-0000-00004F010000}"/>
                  </a:ext>
                </a:extLst>
              </p:cNvPr>
              <p:cNvSpPr/>
              <p:nvPr/>
            </p:nvSpPr>
            <p:spPr>
              <a:xfrm>
                <a:off x="3241579" y="2263379"/>
                <a:ext cx="1170658" cy="631455"/>
              </a:xfrm>
              <a:custGeom>
                <a:avLst/>
                <a:gdLst/>
                <a:ahLst/>
                <a:cxnLst/>
                <a:rect l="0" t="0" r="0" b="0"/>
                <a:pathLst>
                  <a:path w="1474" h="798" extrusionOk="0">
                    <a:moveTo>
                      <a:pt x="0" y="758"/>
                    </a:moveTo>
                    <a:lnTo>
                      <a:pt x="50" y="0"/>
                    </a:lnTo>
                    <a:lnTo>
                      <a:pt x="600" y="32"/>
                    </a:lnTo>
                    <a:lnTo>
                      <a:pt x="1329" y="41"/>
                    </a:lnTo>
                    <a:lnTo>
                      <a:pt x="1368" y="76"/>
                    </a:lnTo>
                    <a:lnTo>
                      <a:pt x="1391" y="69"/>
                    </a:lnTo>
                    <a:lnTo>
                      <a:pt x="1414" y="88"/>
                    </a:lnTo>
                    <a:lnTo>
                      <a:pt x="1417" y="108"/>
                    </a:lnTo>
                    <a:lnTo>
                      <a:pt x="1396" y="109"/>
                    </a:lnTo>
                    <a:lnTo>
                      <a:pt x="1371" y="162"/>
                    </a:lnTo>
                    <a:lnTo>
                      <a:pt x="1429" y="245"/>
                    </a:lnTo>
                    <a:lnTo>
                      <a:pt x="1474" y="258"/>
                    </a:lnTo>
                    <a:lnTo>
                      <a:pt x="1468" y="796"/>
                    </a:lnTo>
                    <a:lnTo>
                      <a:pt x="838" y="798"/>
                    </a:lnTo>
                    <a:lnTo>
                      <a:pt x="0" y="758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291">
                <a:extLst>
                  <a:ext uri="{FF2B5EF4-FFF2-40B4-BE49-F238E27FC236}">
                    <a16:creationId xmlns:a16="http://schemas.microsoft.com/office/drawing/2014/main" id="{00000000-0008-0000-0000-000050010000}"/>
                  </a:ext>
                </a:extLst>
              </p:cNvPr>
              <p:cNvSpPr/>
              <p:nvPr/>
            </p:nvSpPr>
            <p:spPr>
              <a:xfrm>
                <a:off x="5237742" y="2382670"/>
                <a:ext cx="1145210" cy="585328"/>
              </a:xfrm>
              <a:custGeom>
                <a:avLst/>
                <a:gdLst/>
                <a:ahLst/>
                <a:cxnLst/>
                <a:rect l="0" t="0" r="0" b="0"/>
                <a:pathLst>
                  <a:path w="1440" h="738" extrusionOk="0">
                    <a:moveTo>
                      <a:pt x="0" y="738"/>
                    </a:moveTo>
                    <a:lnTo>
                      <a:pt x="13" y="703"/>
                    </a:lnTo>
                    <a:lnTo>
                      <a:pt x="46" y="698"/>
                    </a:lnTo>
                    <a:lnTo>
                      <a:pt x="55" y="616"/>
                    </a:lnTo>
                    <a:lnTo>
                      <a:pt x="36" y="610"/>
                    </a:lnTo>
                    <a:lnTo>
                      <a:pt x="34" y="593"/>
                    </a:lnTo>
                    <a:lnTo>
                      <a:pt x="80" y="548"/>
                    </a:lnTo>
                    <a:lnTo>
                      <a:pt x="169" y="580"/>
                    </a:lnTo>
                    <a:lnTo>
                      <a:pt x="182" y="491"/>
                    </a:lnTo>
                    <a:lnTo>
                      <a:pt x="244" y="466"/>
                    </a:lnTo>
                    <a:lnTo>
                      <a:pt x="234" y="447"/>
                    </a:lnTo>
                    <a:lnTo>
                      <a:pt x="250" y="393"/>
                    </a:lnTo>
                    <a:lnTo>
                      <a:pt x="268" y="363"/>
                    </a:lnTo>
                    <a:lnTo>
                      <a:pt x="357" y="348"/>
                    </a:lnTo>
                    <a:lnTo>
                      <a:pt x="389" y="356"/>
                    </a:lnTo>
                    <a:lnTo>
                      <a:pt x="483" y="323"/>
                    </a:lnTo>
                    <a:lnTo>
                      <a:pt x="516" y="353"/>
                    </a:lnTo>
                    <a:lnTo>
                      <a:pt x="547" y="282"/>
                    </a:lnTo>
                    <a:lnTo>
                      <a:pt x="578" y="264"/>
                    </a:lnTo>
                    <a:lnTo>
                      <a:pt x="647" y="303"/>
                    </a:lnTo>
                    <a:lnTo>
                      <a:pt x="657" y="258"/>
                    </a:lnTo>
                    <a:lnTo>
                      <a:pt x="732" y="164"/>
                    </a:lnTo>
                    <a:lnTo>
                      <a:pt x="749" y="107"/>
                    </a:lnTo>
                    <a:lnTo>
                      <a:pt x="776" y="115"/>
                    </a:lnTo>
                    <a:lnTo>
                      <a:pt x="847" y="66"/>
                    </a:lnTo>
                    <a:lnTo>
                      <a:pt x="827" y="26"/>
                    </a:lnTo>
                    <a:lnTo>
                      <a:pt x="838" y="3"/>
                    </a:lnTo>
                    <a:lnTo>
                      <a:pt x="898" y="0"/>
                    </a:lnTo>
                    <a:lnTo>
                      <a:pt x="938" y="14"/>
                    </a:lnTo>
                    <a:lnTo>
                      <a:pt x="959" y="57"/>
                    </a:lnTo>
                    <a:lnTo>
                      <a:pt x="1024" y="68"/>
                    </a:lnTo>
                    <a:lnTo>
                      <a:pt x="1064" y="91"/>
                    </a:lnTo>
                    <a:lnTo>
                      <a:pt x="1153" y="86"/>
                    </a:lnTo>
                    <a:lnTo>
                      <a:pt x="1196" y="57"/>
                    </a:lnTo>
                    <a:lnTo>
                      <a:pt x="1291" y="120"/>
                    </a:lnTo>
                    <a:lnTo>
                      <a:pt x="1326" y="242"/>
                    </a:lnTo>
                    <a:lnTo>
                      <a:pt x="1365" y="284"/>
                    </a:lnTo>
                    <a:lnTo>
                      <a:pt x="1440" y="327"/>
                    </a:lnTo>
                    <a:lnTo>
                      <a:pt x="1385" y="393"/>
                    </a:lnTo>
                    <a:lnTo>
                      <a:pt x="1337" y="427"/>
                    </a:lnTo>
                    <a:lnTo>
                      <a:pt x="1285" y="490"/>
                    </a:lnTo>
                    <a:lnTo>
                      <a:pt x="1284" y="511"/>
                    </a:lnTo>
                    <a:lnTo>
                      <a:pt x="1141" y="606"/>
                    </a:lnTo>
                    <a:lnTo>
                      <a:pt x="348" y="679"/>
                    </a:lnTo>
                    <a:lnTo>
                      <a:pt x="263" y="675"/>
                    </a:lnTo>
                    <a:lnTo>
                      <a:pt x="267" y="719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292">
                <a:extLst>
                  <a:ext uri="{FF2B5EF4-FFF2-40B4-BE49-F238E27FC236}">
                    <a16:creationId xmlns:a16="http://schemas.microsoft.com/office/drawing/2014/main" id="{00000000-0008-0000-0000-000051010000}"/>
                  </a:ext>
                </a:extLst>
              </p:cNvPr>
              <p:cNvSpPr/>
              <p:nvPr/>
            </p:nvSpPr>
            <p:spPr>
              <a:xfrm>
                <a:off x="4514033" y="3667847"/>
                <a:ext cx="884356" cy="782558"/>
              </a:xfrm>
              <a:custGeom>
                <a:avLst/>
                <a:gdLst/>
                <a:ahLst/>
                <a:cxnLst/>
                <a:rect l="0" t="0" r="0" b="0"/>
                <a:pathLst>
                  <a:path w="1115" h="983" extrusionOk="0">
                    <a:moveTo>
                      <a:pt x="0" y="8"/>
                    </a:moveTo>
                    <a:lnTo>
                      <a:pt x="13" y="271"/>
                    </a:lnTo>
                    <a:lnTo>
                      <a:pt x="43" y="305"/>
                    </a:lnTo>
                    <a:lnTo>
                      <a:pt x="55" y="372"/>
                    </a:lnTo>
                    <a:lnTo>
                      <a:pt x="115" y="466"/>
                    </a:lnTo>
                    <a:lnTo>
                      <a:pt x="113" y="546"/>
                    </a:lnTo>
                    <a:lnTo>
                      <a:pt x="77" y="622"/>
                    </a:lnTo>
                    <a:lnTo>
                      <a:pt x="80" y="663"/>
                    </a:lnTo>
                    <a:lnTo>
                      <a:pt x="91" y="707"/>
                    </a:lnTo>
                    <a:lnTo>
                      <a:pt x="86" y="750"/>
                    </a:lnTo>
                    <a:lnTo>
                      <a:pt x="65" y="778"/>
                    </a:lnTo>
                    <a:lnTo>
                      <a:pt x="38" y="812"/>
                    </a:lnTo>
                    <a:lnTo>
                      <a:pt x="57" y="833"/>
                    </a:lnTo>
                    <a:lnTo>
                      <a:pt x="207" y="814"/>
                    </a:lnTo>
                    <a:lnTo>
                      <a:pt x="328" y="863"/>
                    </a:lnTo>
                    <a:lnTo>
                      <a:pt x="444" y="857"/>
                    </a:lnTo>
                    <a:lnTo>
                      <a:pt x="429" y="823"/>
                    </a:lnTo>
                    <a:lnTo>
                      <a:pt x="466" y="794"/>
                    </a:lnTo>
                    <a:lnTo>
                      <a:pt x="546" y="812"/>
                    </a:lnTo>
                    <a:lnTo>
                      <a:pt x="560" y="869"/>
                    </a:lnTo>
                    <a:lnTo>
                      <a:pt x="582" y="862"/>
                    </a:lnTo>
                    <a:lnTo>
                      <a:pt x="617" y="875"/>
                    </a:lnTo>
                    <a:lnTo>
                      <a:pt x="650" y="910"/>
                    </a:lnTo>
                    <a:lnTo>
                      <a:pt x="659" y="942"/>
                    </a:lnTo>
                    <a:lnTo>
                      <a:pt x="693" y="947"/>
                    </a:lnTo>
                    <a:lnTo>
                      <a:pt x="725" y="969"/>
                    </a:lnTo>
                    <a:lnTo>
                      <a:pt x="753" y="958"/>
                    </a:lnTo>
                    <a:lnTo>
                      <a:pt x="776" y="932"/>
                    </a:lnTo>
                    <a:lnTo>
                      <a:pt x="773" y="910"/>
                    </a:lnTo>
                    <a:lnTo>
                      <a:pt x="806" y="939"/>
                    </a:lnTo>
                    <a:lnTo>
                      <a:pt x="825" y="914"/>
                    </a:lnTo>
                    <a:lnTo>
                      <a:pt x="849" y="963"/>
                    </a:lnTo>
                    <a:lnTo>
                      <a:pt x="884" y="939"/>
                    </a:lnTo>
                    <a:lnTo>
                      <a:pt x="896" y="924"/>
                    </a:lnTo>
                    <a:lnTo>
                      <a:pt x="884" y="910"/>
                    </a:lnTo>
                    <a:lnTo>
                      <a:pt x="887" y="865"/>
                    </a:lnTo>
                    <a:lnTo>
                      <a:pt x="898" y="865"/>
                    </a:lnTo>
                    <a:lnTo>
                      <a:pt x="930" y="869"/>
                    </a:lnTo>
                    <a:lnTo>
                      <a:pt x="939" y="899"/>
                    </a:lnTo>
                    <a:lnTo>
                      <a:pt x="973" y="897"/>
                    </a:lnTo>
                    <a:lnTo>
                      <a:pt x="1004" y="918"/>
                    </a:lnTo>
                    <a:lnTo>
                      <a:pt x="1011" y="912"/>
                    </a:lnTo>
                    <a:lnTo>
                      <a:pt x="1024" y="935"/>
                    </a:lnTo>
                    <a:lnTo>
                      <a:pt x="1046" y="949"/>
                    </a:lnTo>
                    <a:lnTo>
                      <a:pt x="1035" y="983"/>
                    </a:lnTo>
                    <a:lnTo>
                      <a:pt x="1066" y="951"/>
                    </a:lnTo>
                    <a:lnTo>
                      <a:pt x="1087" y="970"/>
                    </a:lnTo>
                    <a:lnTo>
                      <a:pt x="1086" y="947"/>
                    </a:lnTo>
                    <a:lnTo>
                      <a:pt x="1113" y="939"/>
                    </a:lnTo>
                    <a:lnTo>
                      <a:pt x="1115" y="922"/>
                    </a:lnTo>
                    <a:lnTo>
                      <a:pt x="1085" y="917"/>
                    </a:lnTo>
                    <a:lnTo>
                      <a:pt x="1070" y="899"/>
                    </a:lnTo>
                    <a:lnTo>
                      <a:pt x="1044" y="903"/>
                    </a:lnTo>
                    <a:lnTo>
                      <a:pt x="1033" y="879"/>
                    </a:lnTo>
                    <a:lnTo>
                      <a:pt x="1004" y="879"/>
                    </a:lnTo>
                    <a:lnTo>
                      <a:pt x="978" y="828"/>
                    </a:lnTo>
                    <a:lnTo>
                      <a:pt x="993" y="815"/>
                    </a:lnTo>
                    <a:lnTo>
                      <a:pt x="1017" y="804"/>
                    </a:lnTo>
                    <a:lnTo>
                      <a:pt x="1022" y="778"/>
                    </a:lnTo>
                    <a:lnTo>
                      <a:pt x="1040" y="774"/>
                    </a:lnTo>
                    <a:lnTo>
                      <a:pt x="1070" y="747"/>
                    </a:lnTo>
                    <a:lnTo>
                      <a:pt x="1060" y="737"/>
                    </a:lnTo>
                    <a:lnTo>
                      <a:pt x="1061" y="685"/>
                    </a:lnTo>
                    <a:lnTo>
                      <a:pt x="1028" y="711"/>
                    </a:lnTo>
                    <a:lnTo>
                      <a:pt x="995" y="716"/>
                    </a:lnTo>
                    <a:lnTo>
                      <a:pt x="967" y="761"/>
                    </a:lnTo>
                    <a:lnTo>
                      <a:pt x="922" y="737"/>
                    </a:lnTo>
                    <a:lnTo>
                      <a:pt x="930" y="720"/>
                    </a:lnTo>
                    <a:lnTo>
                      <a:pt x="949" y="713"/>
                    </a:lnTo>
                    <a:lnTo>
                      <a:pt x="950" y="721"/>
                    </a:lnTo>
                    <a:lnTo>
                      <a:pt x="963" y="694"/>
                    </a:lnTo>
                    <a:lnTo>
                      <a:pt x="946" y="702"/>
                    </a:lnTo>
                    <a:lnTo>
                      <a:pt x="939" y="690"/>
                    </a:lnTo>
                    <a:lnTo>
                      <a:pt x="934" y="703"/>
                    </a:lnTo>
                    <a:lnTo>
                      <a:pt x="911" y="693"/>
                    </a:lnTo>
                    <a:lnTo>
                      <a:pt x="893" y="720"/>
                    </a:lnTo>
                    <a:lnTo>
                      <a:pt x="858" y="726"/>
                    </a:lnTo>
                    <a:lnTo>
                      <a:pt x="798" y="713"/>
                    </a:lnTo>
                    <a:lnTo>
                      <a:pt x="793" y="696"/>
                    </a:lnTo>
                    <a:lnTo>
                      <a:pt x="831" y="641"/>
                    </a:lnTo>
                    <a:lnTo>
                      <a:pt x="868" y="643"/>
                    </a:lnTo>
                    <a:lnTo>
                      <a:pt x="891" y="668"/>
                    </a:lnTo>
                    <a:lnTo>
                      <a:pt x="986" y="684"/>
                    </a:lnTo>
                    <a:lnTo>
                      <a:pt x="916" y="567"/>
                    </a:lnTo>
                    <a:lnTo>
                      <a:pt x="928" y="483"/>
                    </a:lnTo>
                    <a:lnTo>
                      <a:pt x="527" y="499"/>
                    </a:lnTo>
                    <a:lnTo>
                      <a:pt x="530" y="453"/>
                    </a:lnTo>
                    <a:lnTo>
                      <a:pt x="575" y="314"/>
                    </a:lnTo>
                    <a:lnTo>
                      <a:pt x="644" y="221"/>
                    </a:lnTo>
                    <a:lnTo>
                      <a:pt x="622" y="195"/>
                    </a:lnTo>
                    <a:lnTo>
                      <a:pt x="630" y="105"/>
                    </a:lnTo>
                    <a:lnTo>
                      <a:pt x="59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293">
                <a:extLst>
                  <a:ext uri="{FF2B5EF4-FFF2-40B4-BE49-F238E27FC236}">
                    <a16:creationId xmlns:a16="http://schemas.microsoft.com/office/drawing/2014/main" id="{00000000-0008-0000-0000-000052010000}"/>
                  </a:ext>
                </a:extLst>
              </p:cNvPr>
              <p:cNvSpPr/>
              <p:nvPr/>
            </p:nvSpPr>
            <p:spPr>
              <a:xfrm>
                <a:off x="7655407" y="305388"/>
                <a:ext cx="574195" cy="912985"/>
              </a:xfrm>
              <a:custGeom>
                <a:avLst/>
                <a:gdLst/>
                <a:ahLst/>
                <a:cxnLst/>
                <a:rect l="0" t="0" r="0" b="0"/>
                <a:pathLst>
                  <a:path w="724" h="1150" extrusionOk="0">
                    <a:moveTo>
                      <a:pt x="0" y="624"/>
                    </a:moveTo>
                    <a:lnTo>
                      <a:pt x="42" y="626"/>
                    </a:lnTo>
                    <a:lnTo>
                      <a:pt x="46" y="553"/>
                    </a:lnTo>
                    <a:lnTo>
                      <a:pt x="96" y="449"/>
                    </a:lnTo>
                    <a:lnTo>
                      <a:pt x="73" y="374"/>
                    </a:lnTo>
                    <a:lnTo>
                      <a:pt x="94" y="276"/>
                    </a:lnTo>
                    <a:lnTo>
                      <a:pt x="92" y="237"/>
                    </a:lnTo>
                    <a:lnTo>
                      <a:pt x="174" y="19"/>
                    </a:lnTo>
                    <a:lnTo>
                      <a:pt x="198" y="19"/>
                    </a:lnTo>
                    <a:lnTo>
                      <a:pt x="209" y="63"/>
                    </a:lnTo>
                    <a:lnTo>
                      <a:pt x="313" y="24"/>
                    </a:lnTo>
                    <a:lnTo>
                      <a:pt x="314" y="7"/>
                    </a:lnTo>
                    <a:lnTo>
                      <a:pt x="343" y="0"/>
                    </a:lnTo>
                    <a:lnTo>
                      <a:pt x="397" y="26"/>
                    </a:lnTo>
                    <a:lnTo>
                      <a:pt x="438" y="61"/>
                    </a:lnTo>
                    <a:lnTo>
                      <a:pt x="531" y="379"/>
                    </a:lnTo>
                    <a:lnTo>
                      <a:pt x="595" y="380"/>
                    </a:lnTo>
                    <a:lnTo>
                      <a:pt x="606" y="399"/>
                    </a:lnTo>
                    <a:lnTo>
                      <a:pt x="596" y="412"/>
                    </a:lnTo>
                    <a:lnTo>
                      <a:pt x="644" y="484"/>
                    </a:lnTo>
                    <a:lnTo>
                      <a:pt x="655" y="468"/>
                    </a:lnTo>
                    <a:lnTo>
                      <a:pt x="706" y="516"/>
                    </a:lnTo>
                    <a:lnTo>
                      <a:pt x="687" y="528"/>
                    </a:lnTo>
                    <a:lnTo>
                      <a:pt x="691" y="542"/>
                    </a:lnTo>
                    <a:lnTo>
                      <a:pt x="724" y="541"/>
                    </a:lnTo>
                    <a:lnTo>
                      <a:pt x="700" y="601"/>
                    </a:lnTo>
                    <a:lnTo>
                      <a:pt x="670" y="595"/>
                    </a:lnTo>
                    <a:lnTo>
                      <a:pt x="644" y="618"/>
                    </a:lnTo>
                    <a:lnTo>
                      <a:pt x="646" y="643"/>
                    </a:lnTo>
                    <a:lnTo>
                      <a:pt x="625" y="656"/>
                    </a:lnTo>
                    <a:lnTo>
                      <a:pt x="600" y="649"/>
                    </a:lnTo>
                    <a:lnTo>
                      <a:pt x="601" y="686"/>
                    </a:lnTo>
                    <a:lnTo>
                      <a:pt x="582" y="676"/>
                    </a:lnTo>
                    <a:lnTo>
                      <a:pt x="576" y="718"/>
                    </a:lnTo>
                    <a:lnTo>
                      <a:pt x="542" y="682"/>
                    </a:lnTo>
                    <a:lnTo>
                      <a:pt x="516" y="716"/>
                    </a:lnTo>
                    <a:lnTo>
                      <a:pt x="485" y="730"/>
                    </a:lnTo>
                    <a:lnTo>
                      <a:pt x="479" y="766"/>
                    </a:lnTo>
                    <a:lnTo>
                      <a:pt x="447" y="757"/>
                    </a:lnTo>
                    <a:lnTo>
                      <a:pt x="460" y="727"/>
                    </a:lnTo>
                    <a:lnTo>
                      <a:pt x="438" y="698"/>
                    </a:lnTo>
                    <a:lnTo>
                      <a:pt x="414" y="743"/>
                    </a:lnTo>
                    <a:lnTo>
                      <a:pt x="423" y="835"/>
                    </a:lnTo>
                    <a:lnTo>
                      <a:pt x="407" y="858"/>
                    </a:lnTo>
                    <a:lnTo>
                      <a:pt x="387" y="861"/>
                    </a:lnTo>
                    <a:lnTo>
                      <a:pt x="369" y="857"/>
                    </a:lnTo>
                    <a:lnTo>
                      <a:pt x="346" y="913"/>
                    </a:lnTo>
                    <a:lnTo>
                      <a:pt x="314" y="911"/>
                    </a:lnTo>
                    <a:lnTo>
                      <a:pt x="317" y="957"/>
                    </a:lnTo>
                    <a:lnTo>
                      <a:pt x="297" y="921"/>
                    </a:lnTo>
                    <a:lnTo>
                      <a:pt x="250" y="960"/>
                    </a:lnTo>
                    <a:lnTo>
                      <a:pt x="242" y="989"/>
                    </a:lnTo>
                    <a:lnTo>
                      <a:pt x="257" y="1009"/>
                    </a:lnTo>
                    <a:lnTo>
                      <a:pt x="237" y="1020"/>
                    </a:lnTo>
                    <a:lnTo>
                      <a:pt x="241" y="1054"/>
                    </a:lnTo>
                    <a:lnTo>
                      <a:pt x="219" y="1079"/>
                    </a:lnTo>
                    <a:lnTo>
                      <a:pt x="213" y="1150"/>
                    </a:lnTo>
                    <a:lnTo>
                      <a:pt x="202" y="1150"/>
                    </a:lnTo>
                    <a:lnTo>
                      <a:pt x="134" y="1055"/>
                    </a:lnTo>
                    <a:lnTo>
                      <a:pt x="0" y="624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294">
                <a:extLst>
                  <a:ext uri="{FF2B5EF4-FFF2-40B4-BE49-F238E27FC236}">
                    <a16:creationId xmlns:a16="http://schemas.microsoft.com/office/drawing/2014/main" id="{00000000-0008-0000-0000-000053010000}"/>
                  </a:ext>
                </a:extLst>
              </p:cNvPr>
              <p:cNvSpPr/>
              <p:nvPr/>
            </p:nvSpPr>
            <p:spPr>
              <a:xfrm>
                <a:off x="6688340" y="2045469"/>
                <a:ext cx="717346" cy="354696"/>
              </a:xfrm>
              <a:custGeom>
                <a:avLst/>
                <a:gdLst/>
                <a:ahLst/>
                <a:cxnLst/>
                <a:rect l="0" t="0" r="0" b="0"/>
                <a:pathLst>
                  <a:path w="901" h="447" extrusionOk="0">
                    <a:moveTo>
                      <a:pt x="0" y="133"/>
                    </a:moveTo>
                    <a:lnTo>
                      <a:pt x="23" y="260"/>
                    </a:lnTo>
                    <a:lnTo>
                      <a:pt x="91" y="180"/>
                    </a:lnTo>
                    <a:lnTo>
                      <a:pt x="198" y="150"/>
                    </a:lnTo>
                    <a:lnTo>
                      <a:pt x="219" y="116"/>
                    </a:lnTo>
                    <a:lnTo>
                      <a:pt x="277" y="110"/>
                    </a:lnTo>
                    <a:lnTo>
                      <a:pt x="326" y="132"/>
                    </a:lnTo>
                    <a:lnTo>
                      <a:pt x="354" y="171"/>
                    </a:lnTo>
                    <a:lnTo>
                      <a:pt x="406" y="186"/>
                    </a:lnTo>
                    <a:lnTo>
                      <a:pt x="436" y="224"/>
                    </a:lnTo>
                    <a:lnTo>
                      <a:pt x="482" y="245"/>
                    </a:lnTo>
                    <a:lnTo>
                      <a:pt x="503" y="233"/>
                    </a:lnTo>
                    <a:lnTo>
                      <a:pt x="514" y="257"/>
                    </a:lnTo>
                    <a:lnTo>
                      <a:pt x="503" y="276"/>
                    </a:lnTo>
                    <a:lnTo>
                      <a:pt x="502" y="304"/>
                    </a:lnTo>
                    <a:lnTo>
                      <a:pt x="469" y="361"/>
                    </a:lnTo>
                    <a:lnTo>
                      <a:pt x="482" y="399"/>
                    </a:lnTo>
                    <a:lnTo>
                      <a:pt x="521" y="382"/>
                    </a:lnTo>
                    <a:lnTo>
                      <a:pt x="523" y="363"/>
                    </a:lnTo>
                    <a:lnTo>
                      <a:pt x="554" y="401"/>
                    </a:lnTo>
                    <a:lnTo>
                      <a:pt x="561" y="383"/>
                    </a:lnTo>
                    <a:lnTo>
                      <a:pt x="582" y="410"/>
                    </a:lnTo>
                    <a:lnTo>
                      <a:pt x="593" y="396"/>
                    </a:lnTo>
                    <a:lnTo>
                      <a:pt x="627" y="412"/>
                    </a:lnTo>
                    <a:lnTo>
                      <a:pt x="646" y="403"/>
                    </a:lnTo>
                    <a:lnTo>
                      <a:pt x="678" y="436"/>
                    </a:lnTo>
                    <a:lnTo>
                      <a:pt x="653" y="388"/>
                    </a:lnTo>
                    <a:lnTo>
                      <a:pt x="592" y="342"/>
                    </a:lnTo>
                    <a:lnTo>
                      <a:pt x="650" y="370"/>
                    </a:lnTo>
                    <a:lnTo>
                      <a:pt x="614" y="322"/>
                    </a:lnTo>
                    <a:lnTo>
                      <a:pt x="603" y="279"/>
                    </a:lnTo>
                    <a:lnTo>
                      <a:pt x="608" y="180"/>
                    </a:lnTo>
                    <a:lnTo>
                      <a:pt x="572" y="159"/>
                    </a:lnTo>
                    <a:lnTo>
                      <a:pt x="646" y="94"/>
                    </a:lnTo>
                    <a:lnTo>
                      <a:pt x="648" y="55"/>
                    </a:lnTo>
                    <a:lnTo>
                      <a:pt x="690" y="57"/>
                    </a:lnTo>
                    <a:lnTo>
                      <a:pt x="681" y="93"/>
                    </a:lnTo>
                    <a:lnTo>
                      <a:pt x="652" y="106"/>
                    </a:lnTo>
                    <a:lnTo>
                      <a:pt x="638" y="145"/>
                    </a:lnTo>
                    <a:lnTo>
                      <a:pt x="646" y="179"/>
                    </a:lnTo>
                    <a:lnTo>
                      <a:pt x="666" y="165"/>
                    </a:lnTo>
                    <a:lnTo>
                      <a:pt x="655" y="206"/>
                    </a:lnTo>
                    <a:lnTo>
                      <a:pt x="664" y="227"/>
                    </a:lnTo>
                    <a:lnTo>
                      <a:pt x="670" y="248"/>
                    </a:lnTo>
                    <a:lnTo>
                      <a:pt x="650" y="238"/>
                    </a:lnTo>
                    <a:lnTo>
                      <a:pt x="642" y="267"/>
                    </a:lnTo>
                    <a:lnTo>
                      <a:pt x="686" y="258"/>
                    </a:lnTo>
                    <a:lnTo>
                      <a:pt x="683" y="279"/>
                    </a:lnTo>
                    <a:lnTo>
                      <a:pt x="704" y="295"/>
                    </a:lnTo>
                    <a:lnTo>
                      <a:pt x="663" y="293"/>
                    </a:lnTo>
                    <a:lnTo>
                      <a:pt x="676" y="355"/>
                    </a:lnTo>
                    <a:lnTo>
                      <a:pt x="723" y="380"/>
                    </a:lnTo>
                    <a:lnTo>
                      <a:pt x="746" y="349"/>
                    </a:lnTo>
                    <a:lnTo>
                      <a:pt x="749" y="400"/>
                    </a:lnTo>
                    <a:lnTo>
                      <a:pt x="780" y="390"/>
                    </a:lnTo>
                    <a:lnTo>
                      <a:pt x="764" y="412"/>
                    </a:lnTo>
                    <a:lnTo>
                      <a:pt x="785" y="412"/>
                    </a:lnTo>
                    <a:lnTo>
                      <a:pt x="768" y="439"/>
                    </a:lnTo>
                    <a:lnTo>
                      <a:pt x="776" y="447"/>
                    </a:lnTo>
                    <a:lnTo>
                      <a:pt x="816" y="429"/>
                    </a:lnTo>
                    <a:lnTo>
                      <a:pt x="866" y="402"/>
                    </a:lnTo>
                    <a:lnTo>
                      <a:pt x="881" y="344"/>
                    </a:lnTo>
                    <a:lnTo>
                      <a:pt x="887" y="378"/>
                    </a:lnTo>
                    <a:lnTo>
                      <a:pt x="881" y="395"/>
                    </a:lnTo>
                    <a:lnTo>
                      <a:pt x="871" y="426"/>
                    </a:lnTo>
                    <a:lnTo>
                      <a:pt x="874" y="443"/>
                    </a:lnTo>
                    <a:lnTo>
                      <a:pt x="893" y="394"/>
                    </a:lnTo>
                    <a:lnTo>
                      <a:pt x="901" y="284"/>
                    </a:lnTo>
                    <a:lnTo>
                      <a:pt x="846" y="296"/>
                    </a:lnTo>
                    <a:lnTo>
                      <a:pt x="776" y="309"/>
                    </a:lnTo>
                    <a:lnTo>
                      <a:pt x="771" y="285"/>
                    </a:lnTo>
                    <a:lnTo>
                      <a:pt x="693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295">
                <a:extLst>
                  <a:ext uri="{FF2B5EF4-FFF2-40B4-BE49-F238E27FC236}">
                    <a16:creationId xmlns:a16="http://schemas.microsoft.com/office/drawing/2014/main" id="{00000000-0008-0000-0000-000054010000}"/>
                  </a:ext>
                </a:extLst>
              </p:cNvPr>
              <p:cNvSpPr/>
              <p:nvPr/>
            </p:nvSpPr>
            <p:spPr>
              <a:xfrm>
                <a:off x="7474082" y="1266092"/>
                <a:ext cx="526478" cy="268807"/>
              </a:xfrm>
              <a:custGeom>
                <a:avLst/>
                <a:gdLst/>
                <a:ahLst/>
                <a:cxnLst/>
                <a:rect l="0" t="0" r="0" b="0"/>
                <a:pathLst>
                  <a:path w="663" h="337" extrusionOk="0">
                    <a:moveTo>
                      <a:pt x="0" y="137"/>
                    </a:moveTo>
                    <a:lnTo>
                      <a:pt x="2" y="316"/>
                    </a:lnTo>
                    <a:lnTo>
                      <a:pt x="310" y="251"/>
                    </a:lnTo>
                    <a:lnTo>
                      <a:pt x="363" y="232"/>
                    </a:lnTo>
                    <a:lnTo>
                      <a:pt x="386" y="237"/>
                    </a:lnTo>
                    <a:lnTo>
                      <a:pt x="408" y="287"/>
                    </a:lnTo>
                    <a:lnTo>
                      <a:pt x="442" y="293"/>
                    </a:lnTo>
                    <a:lnTo>
                      <a:pt x="464" y="334"/>
                    </a:lnTo>
                    <a:lnTo>
                      <a:pt x="484" y="337"/>
                    </a:lnTo>
                    <a:lnTo>
                      <a:pt x="493" y="308"/>
                    </a:lnTo>
                    <a:lnTo>
                      <a:pt x="510" y="297"/>
                    </a:lnTo>
                    <a:lnTo>
                      <a:pt x="519" y="265"/>
                    </a:lnTo>
                    <a:lnTo>
                      <a:pt x="529" y="264"/>
                    </a:lnTo>
                    <a:lnTo>
                      <a:pt x="543" y="311"/>
                    </a:lnTo>
                    <a:lnTo>
                      <a:pt x="574" y="300"/>
                    </a:lnTo>
                    <a:lnTo>
                      <a:pt x="579" y="280"/>
                    </a:lnTo>
                    <a:lnTo>
                      <a:pt x="621" y="260"/>
                    </a:lnTo>
                    <a:lnTo>
                      <a:pt x="646" y="252"/>
                    </a:lnTo>
                    <a:lnTo>
                      <a:pt x="663" y="268"/>
                    </a:lnTo>
                    <a:lnTo>
                      <a:pt x="657" y="222"/>
                    </a:lnTo>
                    <a:lnTo>
                      <a:pt x="624" y="166"/>
                    </a:lnTo>
                    <a:lnTo>
                      <a:pt x="605" y="157"/>
                    </a:lnTo>
                    <a:lnTo>
                      <a:pt x="584" y="159"/>
                    </a:lnTo>
                    <a:lnTo>
                      <a:pt x="588" y="172"/>
                    </a:lnTo>
                    <a:lnTo>
                      <a:pt x="601" y="172"/>
                    </a:lnTo>
                    <a:lnTo>
                      <a:pt x="617" y="173"/>
                    </a:lnTo>
                    <a:lnTo>
                      <a:pt x="633" y="191"/>
                    </a:lnTo>
                    <a:lnTo>
                      <a:pt x="639" y="212"/>
                    </a:lnTo>
                    <a:lnTo>
                      <a:pt x="628" y="231"/>
                    </a:lnTo>
                    <a:lnTo>
                      <a:pt x="576" y="254"/>
                    </a:lnTo>
                    <a:lnTo>
                      <a:pt x="549" y="243"/>
                    </a:lnTo>
                    <a:lnTo>
                      <a:pt x="535" y="212"/>
                    </a:lnTo>
                    <a:lnTo>
                      <a:pt x="510" y="208"/>
                    </a:lnTo>
                    <a:lnTo>
                      <a:pt x="516" y="190"/>
                    </a:lnTo>
                    <a:lnTo>
                      <a:pt x="487" y="154"/>
                    </a:lnTo>
                    <a:lnTo>
                      <a:pt x="453" y="140"/>
                    </a:lnTo>
                    <a:lnTo>
                      <a:pt x="451" y="157"/>
                    </a:lnTo>
                    <a:lnTo>
                      <a:pt x="429" y="151"/>
                    </a:lnTo>
                    <a:lnTo>
                      <a:pt x="422" y="130"/>
                    </a:lnTo>
                    <a:lnTo>
                      <a:pt x="427" y="111"/>
                    </a:lnTo>
                    <a:lnTo>
                      <a:pt x="446" y="93"/>
                    </a:lnTo>
                    <a:lnTo>
                      <a:pt x="440" y="79"/>
                    </a:lnTo>
                    <a:lnTo>
                      <a:pt x="468" y="57"/>
                    </a:lnTo>
                    <a:lnTo>
                      <a:pt x="439" y="34"/>
                    </a:lnTo>
                    <a:lnTo>
                      <a:pt x="427" y="0"/>
                    </a:lnTo>
                    <a:lnTo>
                      <a:pt x="364" y="49"/>
                    </a:lnTo>
                    <a:lnTo>
                      <a:pt x="145" y="10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298">
                <a:extLst>
                  <a:ext uri="{FF2B5EF4-FFF2-40B4-BE49-F238E27FC236}">
                    <a16:creationId xmlns:a16="http://schemas.microsoft.com/office/drawing/2014/main" id="{00000000-0008-0000-0000-000057010000}"/>
                  </a:ext>
                </a:extLst>
              </p:cNvPr>
              <p:cNvSpPr/>
              <p:nvPr/>
            </p:nvSpPr>
            <p:spPr>
              <a:xfrm>
                <a:off x="4970528" y="769834"/>
                <a:ext cx="903443" cy="466037"/>
              </a:xfrm>
              <a:custGeom>
                <a:avLst/>
                <a:gdLst/>
                <a:ahLst/>
                <a:cxnLst/>
                <a:rect l="0" t="0" r="0" b="0"/>
                <a:pathLst>
                  <a:path w="1138" h="585" extrusionOk="0">
                    <a:moveTo>
                      <a:pt x="0" y="254"/>
                    </a:moveTo>
                    <a:lnTo>
                      <a:pt x="89" y="317"/>
                    </a:lnTo>
                    <a:lnTo>
                      <a:pt x="307" y="373"/>
                    </a:lnTo>
                    <a:lnTo>
                      <a:pt x="408" y="385"/>
                    </a:lnTo>
                    <a:lnTo>
                      <a:pt x="422" y="421"/>
                    </a:lnTo>
                    <a:lnTo>
                      <a:pt x="461" y="432"/>
                    </a:lnTo>
                    <a:lnTo>
                      <a:pt x="518" y="585"/>
                    </a:lnTo>
                    <a:lnTo>
                      <a:pt x="567" y="468"/>
                    </a:lnTo>
                    <a:lnTo>
                      <a:pt x="578" y="439"/>
                    </a:lnTo>
                    <a:lnTo>
                      <a:pt x="594" y="423"/>
                    </a:lnTo>
                    <a:lnTo>
                      <a:pt x="593" y="403"/>
                    </a:lnTo>
                    <a:lnTo>
                      <a:pt x="611" y="372"/>
                    </a:lnTo>
                    <a:lnTo>
                      <a:pt x="616" y="374"/>
                    </a:lnTo>
                    <a:lnTo>
                      <a:pt x="610" y="392"/>
                    </a:lnTo>
                    <a:lnTo>
                      <a:pt x="613" y="426"/>
                    </a:lnTo>
                    <a:lnTo>
                      <a:pt x="635" y="417"/>
                    </a:lnTo>
                    <a:lnTo>
                      <a:pt x="643" y="382"/>
                    </a:lnTo>
                    <a:lnTo>
                      <a:pt x="668" y="384"/>
                    </a:lnTo>
                    <a:lnTo>
                      <a:pt x="683" y="369"/>
                    </a:lnTo>
                    <a:lnTo>
                      <a:pt x="687" y="378"/>
                    </a:lnTo>
                    <a:lnTo>
                      <a:pt x="659" y="431"/>
                    </a:lnTo>
                    <a:lnTo>
                      <a:pt x="678" y="439"/>
                    </a:lnTo>
                    <a:lnTo>
                      <a:pt x="694" y="406"/>
                    </a:lnTo>
                    <a:lnTo>
                      <a:pt x="720" y="392"/>
                    </a:lnTo>
                    <a:lnTo>
                      <a:pt x="733" y="352"/>
                    </a:lnTo>
                    <a:lnTo>
                      <a:pt x="799" y="340"/>
                    </a:lnTo>
                    <a:lnTo>
                      <a:pt x="831" y="337"/>
                    </a:lnTo>
                    <a:lnTo>
                      <a:pt x="879" y="301"/>
                    </a:lnTo>
                    <a:lnTo>
                      <a:pt x="952" y="313"/>
                    </a:lnTo>
                    <a:lnTo>
                      <a:pt x="1001" y="347"/>
                    </a:lnTo>
                    <a:lnTo>
                      <a:pt x="1004" y="304"/>
                    </a:lnTo>
                    <a:lnTo>
                      <a:pt x="1029" y="302"/>
                    </a:lnTo>
                    <a:lnTo>
                      <a:pt x="1089" y="307"/>
                    </a:lnTo>
                    <a:lnTo>
                      <a:pt x="1138" y="294"/>
                    </a:lnTo>
                    <a:lnTo>
                      <a:pt x="1074" y="255"/>
                    </a:lnTo>
                    <a:lnTo>
                      <a:pt x="1061" y="193"/>
                    </a:lnTo>
                    <a:lnTo>
                      <a:pt x="1011" y="204"/>
                    </a:lnTo>
                    <a:lnTo>
                      <a:pt x="995" y="193"/>
                    </a:lnTo>
                    <a:lnTo>
                      <a:pt x="974" y="204"/>
                    </a:lnTo>
                    <a:lnTo>
                      <a:pt x="945" y="197"/>
                    </a:lnTo>
                    <a:lnTo>
                      <a:pt x="931" y="196"/>
                    </a:lnTo>
                    <a:lnTo>
                      <a:pt x="926" y="159"/>
                    </a:lnTo>
                    <a:lnTo>
                      <a:pt x="937" y="125"/>
                    </a:lnTo>
                    <a:lnTo>
                      <a:pt x="887" y="136"/>
                    </a:lnTo>
                    <a:lnTo>
                      <a:pt x="843" y="158"/>
                    </a:lnTo>
                    <a:lnTo>
                      <a:pt x="728" y="175"/>
                    </a:lnTo>
                    <a:lnTo>
                      <a:pt x="652" y="243"/>
                    </a:lnTo>
                    <a:lnTo>
                      <a:pt x="639" y="229"/>
                    </a:lnTo>
                    <a:lnTo>
                      <a:pt x="616" y="240"/>
                    </a:lnTo>
                    <a:lnTo>
                      <a:pt x="587" y="219"/>
                    </a:lnTo>
                    <a:lnTo>
                      <a:pt x="568" y="226"/>
                    </a:lnTo>
                    <a:lnTo>
                      <a:pt x="528" y="233"/>
                    </a:lnTo>
                    <a:lnTo>
                      <a:pt x="470" y="154"/>
                    </a:lnTo>
                    <a:lnTo>
                      <a:pt x="403" y="141"/>
                    </a:lnTo>
                    <a:lnTo>
                      <a:pt x="383" y="145"/>
                    </a:lnTo>
                    <a:lnTo>
                      <a:pt x="369" y="163"/>
                    </a:lnTo>
                    <a:lnTo>
                      <a:pt x="381" y="130"/>
                    </a:lnTo>
                    <a:lnTo>
                      <a:pt x="349" y="156"/>
                    </a:lnTo>
                    <a:lnTo>
                      <a:pt x="334" y="184"/>
                    </a:lnTo>
                    <a:lnTo>
                      <a:pt x="337" y="137"/>
                    </a:lnTo>
                    <a:lnTo>
                      <a:pt x="369" y="70"/>
                    </a:lnTo>
                    <a:lnTo>
                      <a:pt x="410" y="22"/>
                    </a:lnTo>
                    <a:lnTo>
                      <a:pt x="449" y="11"/>
                    </a:lnTo>
                    <a:lnTo>
                      <a:pt x="443" y="0"/>
                    </a:lnTo>
                    <a:lnTo>
                      <a:pt x="376" y="6"/>
                    </a:lnTo>
                    <a:lnTo>
                      <a:pt x="334" y="28"/>
                    </a:lnTo>
                    <a:lnTo>
                      <a:pt x="320" y="52"/>
                    </a:lnTo>
                    <a:lnTo>
                      <a:pt x="269" y="92"/>
                    </a:lnTo>
                    <a:lnTo>
                      <a:pt x="248" y="126"/>
                    </a:lnTo>
                    <a:lnTo>
                      <a:pt x="212" y="137"/>
                    </a:lnTo>
                    <a:lnTo>
                      <a:pt x="197" y="158"/>
                    </a:lnTo>
                    <a:lnTo>
                      <a:pt x="174" y="171"/>
                    </a:lnTo>
                    <a:lnTo>
                      <a:pt x="105" y="183"/>
                    </a:lnTo>
                    <a:lnTo>
                      <a:pt x="90" y="197"/>
                    </a:lnTo>
                    <a:lnTo>
                      <a:pt x="58" y="227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299">
                <a:extLst>
                  <a:ext uri="{FF2B5EF4-FFF2-40B4-BE49-F238E27FC236}">
                    <a16:creationId xmlns:a16="http://schemas.microsoft.com/office/drawing/2014/main" id="{00000000-0008-0000-0000-000058010000}"/>
                  </a:ext>
                </a:extLst>
              </p:cNvPr>
              <p:cNvSpPr/>
              <p:nvPr/>
            </p:nvSpPr>
            <p:spPr>
              <a:xfrm>
                <a:off x="5551083" y="1059317"/>
                <a:ext cx="606006" cy="827095"/>
              </a:xfrm>
              <a:custGeom>
                <a:avLst/>
                <a:gdLst/>
                <a:ahLst/>
                <a:cxnLst/>
                <a:rect l="0" t="0" r="0" b="0"/>
                <a:pathLst>
                  <a:path w="765" h="1042" extrusionOk="0">
                    <a:moveTo>
                      <a:pt x="0" y="1042"/>
                    </a:moveTo>
                    <a:lnTo>
                      <a:pt x="74" y="915"/>
                    </a:lnTo>
                    <a:lnTo>
                      <a:pt x="88" y="869"/>
                    </a:lnTo>
                    <a:lnTo>
                      <a:pt x="92" y="781"/>
                    </a:lnTo>
                    <a:lnTo>
                      <a:pt x="75" y="694"/>
                    </a:lnTo>
                    <a:lnTo>
                      <a:pt x="31" y="612"/>
                    </a:lnTo>
                    <a:lnTo>
                      <a:pt x="11" y="564"/>
                    </a:lnTo>
                    <a:lnTo>
                      <a:pt x="25" y="523"/>
                    </a:lnTo>
                    <a:lnTo>
                      <a:pt x="4" y="470"/>
                    </a:lnTo>
                    <a:lnTo>
                      <a:pt x="26" y="433"/>
                    </a:lnTo>
                    <a:lnTo>
                      <a:pt x="44" y="342"/>
                    </a:lnTo>
                    <a:lnTo>
                      <a:pt x="39" y="300"/>
                    </a:lnTo>
                    <a:lnTo>
                      <a:pt x="68" y="275"/>
                    </a:lnTo>
                    <a:lnTo>
                      <a:pt x="64" y="245"/>
                    </a:lnTo>
                    <a:lnTo>
                      <a:pt x="110" y="223"/>
                    </a:lnTo>
                    <a:lnTo>
                      <a:pt x="149" y="158"/>
                    </a:lnTo>
                    <a:lnTo>
                      <a:pt x="143" y="264"/>
                    </a:lnTo>
                    <a:lnTo>
                      <a:pt x="176" y="243"/>
                    </a:lnTo>
                    <a:lnTo>
                      <a:pt x="175" y="157"/>
                    </a:lnTo>
                    <a:lnTo>
                      <a:pt x="219" y="108"/>
                    </a:lnTo>
                    <a:lnTo>
                      <a:pt x="248" y="102"/>
                    </a:lnTo>
                    <a:lnTo>
                      <a:pt x="224" y="87"/>
                    </a:lnTo>
                    <a:lnTo>
                      <a:pt x="214" y="58"/>
                    </a:lnTo>
                    <a:lnTo>
                      <a:pt x="232" y="14"/>
                    </a:lnTo>
                    <a:lnTo>
                      <a:pt x="271" y="0"/>
                    </a:lnTo>
                    <a:lnTo>
                      <a:pt x="361" y="26"/>
                    </a:lnTo>
                    <a:lnTo>
                      <a:pt x="394" y="60"/>
                    </a:lnTo>
                    <a:lnTo>
                      <a:pt x="500" y="82"/>
                    </a:lnTo>
                    <a:lnTo>
                      <a:pt x="520" y="115"/>
                    </a:lnTo>
                    <a:lnTo>
                      <a:pt x="551" y="153"/>
                    </a:lnTo>
                    <a:lnTo>
                      <a:pt x="523" y="152"/>
                    </a:lnTo>
                    <a:lnTo>
                      <a:pt x="519" y="173"/>
                    </a:lnTo>
                    <a:lnTo>
                      <a:pt x="552" y="214"/>
                    </a:lnTo>
                    <a:lnTo>
                      <a:pt x="558" y="286"/>
                    </a:lnTo>
                    <a:lnTo>
                      <a:pt x="558" y="329"/>
                    </a:lnTo>
                    <a:lnTo>
                      <a:pt x="526" y="380"/>
                    </a:lnTo>
                    <a:lnTo>
                      <a:pt x="523" y="406"/>
                    </a:lnTo>
                    <a:lnTo>
                      <a:pt x="481" y="427"/>
                    </a:lnTo>
                    <a:lnTo>
                      <a:pt x="472" y="450"/>
                    </a:lnTo>
                    <a:lnTo>
                      <a:pt x="476" y="503"/>
                    </a:lnTo>
                    <a:lnTo>
                      <a:pt x="521" y="525"/>
                    </a:lnTo>
                    <a:lnTo>
                      <a:pt x="557" y="483"/>
                    </a:lnTo>
                    <a:lnTo>
                      <a:pt x="583" y="425"/>
                    </a:lnTo>
                    <a:lnTo>
                      <a:pt x="645" y="388"/>
                    </a:lnTo>
                    <a:lnTo>
                      <a:pt x="687" y="411"/>
                    </a:lnTo>
                    <a:lnTo>
                      <a:pt x="714" y="475"/>
                    </a:lnTo>
                    <a:lnTo>
                      <a:pt x="749" y="600"/>
                    </a:lnTo>
                    <a:lnTo>
                      <a:pt x="765" y="641"/>
                    </a:lnTo>
                    <a:lnTo>
                      <a:pt x="755" y="673"/>
                    </a:lnTo>
                    <a:lnTo>
                      <a:pt x="760" y="726"/>
                    </a:lnTo>
                    <a:lnTo>
                      <a:pt x="747" y="756"/>
                    </a:lnTo>
                    <a:lnTo>
                      <a:pt x="729" y="726"/>
                    </a:lnTo>
                    <a:lnTo>
                      <a:pt x="709" y="739"/>
                    </a:lnTo>
                    <a:lnTo>
                      <a:pt x="707" y="788"/>
                    </a:lnTo>
                    <a:lnTo>
                      <a:pt x="699" y="809"/>
                    </a:lnTo>
                    <a:lnTo>
                      <a:pt x="667" y="831"/>
                    </a:lnTo>
                    <a:lnTo>
                      <a:pt x="665" y="896"/>
                    </a:lnTo>
                    <a:lnTo>
                      <a:pt x="643" y="925"/>
                    </a:lnTo>
                    <a:lnTo>
                      <a:pt x="623" y="979"/>
                    </a:lnTo>
                    <a:lnTo>
                      <a:pt x="375" y="1018"/>
                    </a:lnTo>
                    <a:lnTo>
                      <a:pt x="368" y="1002"/>
                    </a:lnTo>
                    <a:lnTo>
                      <a:pt x="0" y="1042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300">
                <a:extLst>
                  <a:ext uri="{FF2B5EF4-FFF2-40B4-BE49-F238E27FC236}">
                    <a16:creationId xmlns:a16="http://schemas.microsoft.com/office/drawing/2014/main" id="{00000000-0008-0000-0000-000059010000}"/>
                  </a:ext>
                </a:extLst>
              </p:cNvPr>
              <p:cNvSpPr/>
              <p:nvPr/>
            </p:nvSpPr>
            <p:spPr>
              <a:xfrm>
                <a:off x="4044817" y="435816"/>
                <a:ext cx="1037050" cy="1164295"/>
              </a:xfrm>
              <a:custGeom>
                <a:avLst/>
                <a:gdLst/>
                <a:ahLst/>
                <a:cxnLst/>
                <a:rect l="0" t="0" r="0" b="0"/>
                <a:pathLst>
                  <a:path w="1305" h="1467" extrusionOk="0">
                    <a:moveTo>
                      <a:pt x="0" y="92"/>
                    </a:moveTo>
                    <a:lnTo>
                      <a:pt x="9" y="298"/>
                    </a:lnTo>
                    <a:lnTo>
                      <a:pt x="59" y="465"/>
                    </a:lnTo>
                    <a:lnTo>
                      <a:pt x="66" y="681"/>
                    </a:lnTo>
                    <a:lnTo>
                      <a:pt x="101" y="854"/>
                    </a:lnTo>
                    <a:lnTo>
                      <a:pt x="55" y="943"/>
                    </a:lnTo>
                    <a:lnTo>
                      <a:pt x="122" y="1008"/>
                    </a:lnTo>
                    <a:lnTo>
                      <a:pt x="118" y="1467"/>
                    </a:lnTo>
                    <a:lnTo>
                      <a:pt x="1061" y="1450"/>
                    </a:lnTo>
                    <a:lnTo>
                      <a:pt x="1046" y="1360"/>
                    </a:lnTo>
                    <a:lnTo>
                      <a:pt x="1017" y="1327"/>
                    </a:lnTo>
                    <a:lnTo>
                      <a:pt x="944" y="1280"/>
                    </a:lnTo>
                    <a:lnTo>
                      <a:pt x="893" y="1224"/>
                    </a:lnTo>
                    <a:lnTo>
                      <a:pt x="767" y="1145"/>
                    </a:lnTo>
                    <a:lnTo>
                      <a:pt x="770" y="1009"/>
                    </a:lnTo>
                    <a:lnTo>
                      <a:pt x="743" y="924"/>
                    </a:lnTo>
                    <a:lnTo>
                      <a:pt x="845" y="794"/>
                    </a:lnTo>
                    <a:lnTo>
                      <a:pt x="839" y="666"/>
                    </a:lnTo>
                    <a:lnTo>
                      <a:pt x="864" y="645"/>
                    </a:lnTo>
                    <a:lnTo>
                      <a:pt x="990" y="539"/>
                    </a:lnTo>
                    <a:lnTo>
                      <a:pt x="1055" y="461"/>
                    </a:lnTo>
                    <a:lnTo>
                      <a:pt x="1138" y="395"/>
                    </a:lnTo>
                    <a:lnTo>
                      <a:pt x="1305" y="308"/>
                    </a:lnTo>
                    <a:lnTo>
                      <a:pt x="1244" y="314"/>
                    </a:lnTo>
                    <a:lnTo>
                      <a:pt x="1186" y="287"/>
                    </a:lnTo>
                    <a:lnTo>
                      <a:pt x="1093" y="297"/>
                    </a:lnTo>
                    <a:lnTo>
                      <a:pt x="1073" y="260"/>
                    </a:lnTo>
                    <a:lnTo>
                      <a:pt x="1043" y="275"/>
                    </a:lnTo>
                    <a:lnTo>
                      <a:pt x="978" y="313"/>
                    </a:lnTo>
                    <a:lnTo>
                      <a:pt x="933" y="300"/>
                    </a:lnTo>
                    <a:lnTo>
                      <a:pt x="916" y="280"/>
                    </a:lnTo>
                    <a:lnTo>
                      <a:pt x="881" y="269"/>
                    </a:lnTo>
                    <a:lnTo>
                      <a:pt x="865" y="242"/>
                    </a:lnTo>
                    <a:lnTo>
                      <a:pt x="833" y="247"/>
                    </a:lnTo>
                    <a:lnTo>
                      <a:pt x="830" y="271"/>
                    </a:lnTo>
                    <a:lnTo>
                      <a:pt x="815" y="276"/>
                    </a:lnTo>
                    <a:lnTo>
                      <a:pt x="791" y="223"/>
                    </a:lnTo>
                    <a:lnTo>
                      <a:pt x="760" y="222"/>
                    </a:lnTo>
                    <a:lnTo>
                      <a:pt x="770" y="197"/>
                    </a:lnTo>
                    <a:lnTo>
                      <a:pt x="695" y="182"/>
                    </a:lnTo>
                    <a:lnTo>
                      <a:pt x="666" y="178"/>
                    </a:lnTo>
                    <a:lnTo>
                      <a:pt x="578" y="214"/>
                    </a:lnTo>
                    <a:lnTo>
                      <a:pt x="563" y="182"/>
                    </a:lnTo>
                    <a:lnTo>
                      <a:pt x="425" y="154"/>
                    </a:lnTo>
                    <a:lnTo>
                      <a:pt x="403" y="12"/>
                    </a:lnTo>
                    <a:lnTo>
                      <a:pt x="345" y="0"/>
                    </a:lnTo>
                    <a:lnTo>
                      <a:pt x="344" y="9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Shape 301">
                <a:extLst>
                  <a:ext uri="{FF2B5EF4-FFF2-40B4-BE49-F238E27FC236}">
                    <a16:creationId xmlns:a16="http://schemas.microsoft.com/office/drawing/2014/main" id="{00000000-0008-0000-0000-00005A010000}"/>
                  </a:ext>
                </a:extLst>
              </p:cNvPr>
              <p:cNvSpPr/>
              <p:nvPr/>
            </p:nvSpPr>
            <p:spPr>
              <a:xfrm>
                <a:off x="4930762" y="3241577"/>
                <a:ext cx="559879" cy="970245"/>
              </a:xfrm>
              <a:custGeom>
                <a:avLst/>
                <a:gdLst/>
                <a:ahLst/>
                <a:cxnLst/>
                <a:rect l="0" t="0" r="0" b="0"/>
                <a:pathLst>
                  <a:path w="703" h="1223" extrusionOk="0">
                    <a:moveTo>
                      <a:pt x="0" y="1038"/>
                    </a:moveTo>
                    <a:lnTo>
                      <a:pt x="3" y="992"/>
                    </a:lnTo>
                    <a:lnTo>
                      <a:pt x="48" y="853"/>
                    </a:lnTo>
                    <a:lnTo>
                      <a:pt x="117" y="760"/>
                    </a:lnTo>
                    <a:lnTo>
                      <a:pt x="95" y="734"/>
                    </a:lnTo>
                    <a:lnTo>
                      <a:pt x="103" y="644"/>
                    </a:lnTo>
                    <a:lnTo>
                      <a:pt x="69" y="539"/>
                    </a:lnTo>
                    <a:lnTo>
                      <a:pt x="56" y="402"/>
                    </a:lnTo>
                    <a:lnTo>
                      <a:pt x="108" y="253"/>
                    </a:lnTo>
                    <a:lnTo>
                      <a:pt x="182" y="149"/>
                    </a:lnTo>
                    <a:lnTo>
                      <a:pt x="179" y="120"/>
                    </a:lnTo>
                    <a:lnTo>
                      <a:pt x="233" y="28"/>
                    </a:lnTo>
                    <a:lnTo>
                      <a:pt x="657" y="0"/>
                    </a:lnTo>
                    <a:lnTo>
                      <a:pt x="676" y="23"/>
                    </a:lnTo>
                    <a:lnTo>
                      <a:pt x="657" y="783"/>
                    </a:lnTo>
                    <a:lnTo>
                      <a:pt x="703" y="1150"/>
                    </a:lnTo>
                    <a:lnTo>
                      <a:pt x="686" y="1167"/>
                    </a:lnTo>
                    <a:lnTo>
                      <a:pt x="659" y="1150"/>
                    </a:lnTo>
                    <a:lnTo>
                      <a:pt x="625" y="1167"/>
                    </a:lnTo>
                    <a:lnTo>
                      <a:pt x="597" y="1147"/>
                    </a:lnTo>
                    <a:lnTo>
                      <a:pt x="595" y="1159"/>
                    </a:lnTo>
                    <a:lnTo>
                      <a:pt x="560" y="1163"/>
                    </a:lnTo>
                    <a:lnTo>
                      <a:pt x="516" y="1184"/>
                    </a:lnTo>
                    <a:lnTo>
                      <a:pt x="501" y="1172"/>
                    </a:lnTo>
                    <a:lnTo>
                      <a:pt x="479" y="1214"/>
                    </a:lnTo>
                    <a:lnTo>
                      <a:pt x="459" y="1223"/>
                    </a:lnTo>
                    <a:lnTo>
                      <a:pt x="389" y="1106"/>
                    </a:lnTo>
                    <a:lnTo>
                      <a:pt x="401" y="1022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Shape 302">
                <a:extLst>
                  <a:ext uri="{FF2B5EF4-FFF2-40B4-BE49-F238E27FC236}">
                    <a16:creationId xmlns:a16="http://schemas.microsoft.com/office/drawing/2014/main" id="{00000000-0008-0000-0000-00005B010000}"/>
                  </a:ext>
                </a:extLst>
              </p:cNvPr>
              <p:cNvSpPr/>
              <p:nvPr/>
            </p:nvSpPr>
            <p:spPr>
              <a:xfrm>
                <a:off x="4235685" y="2164763"/>
                <a:ext cx="1046594" cy="911395"/>
              </a:xfrm>
              <a:custGeom>
                <a:avLst/>
                <a:gdLst/>
                <a:ahLst/>
                <a:cxnLst/>
                <a:rect l="0" t="0" r="0" b="0"/>
                <a:pathLst>
                  <a:path w="1318" h="1149" extrusionOk="0">
                    <a:moveTo>
                      <a:pt x="0" y="16"/>
                    </a:moveTo>
                    <a:lnTo>
                      <a:pt x="79" y="165"/>
                    </a:lnTo>
                    <a:lnTo>
                      <a:pt x="118" y="200"/>
                    </a:lnTo>
                    <a:lnTo>
                      <a:pt x="141" y="193"/>
                    </a:lnTo>
                    <a:lnTo>
                      <a:pt x="164" y="212"/>
                    </a:lnTo>
                    <a:lnTo>
                      <a:pt x="167" y="232"/>
                    </a:lnTo>
                    <a:lnTo>
                      <a:pt x="146" y="233"/>
                    </a:lnTo>
                    <a:lnTo>
                      <a:pt x="121" y="286"/>
                    </a:lnTo>
                    <a:lnTo>
                      <a:pt x="179" y="369"/>
                    </a:lnTo>
                    <a:lnTo>
                      <a:pt x="224" y="382"/>
                    </a:lnTo>
                    <a:lnTo>
                      <a:pt x="218" y="920"/>
                    </a:lnTo>
                    <a:lnTo>
                      <a:pt x="222" y="1050"/>
                    </a:lnTo>
                    <a:lnTo>
                      <a:pt x="1100" y="1021"/>
                    </a:lnTo>
                    <a:lnTo>
                      <a:pt x="1110" y="1099"/>
                    </a:lnTo>
                    <a:lnTo>
                      <a:pt x="1074" y="1149"/>
                    </a:lnTo>
                    <a:lnTo>
                      <a:pt x="1207" y="1142"/>
                    </a:lnTo>
                    <a:lnTo>
                      <a:pt x="1230" y="1099"/>
                    </a:lnTo>
                    <a:lnTo>
                      <a:pt x="1233" y="1050"/>
                    </a:lnTo>
                    <a:lnTo>
                      <a:pt x="1263" y="1013"/>
                    </a:lnTo>
                    <a:lnTo>
                      <a:pt x="1276" y="978"/>
                    </a:lnTo>
                    <a:lnTo>
                      <a:pt x="1309" y="973"/>
                    </a:lnTo>
                    <a:lnTo>
                      <a:pt x="1318" y="891"/>
                    </a:lnTo>
                    <a:lnTo>
                      <a:pt x="1299" y="885"/>
                    </a:lnTo>
                    <a:lnTo>
                      <a:pt x="1270" y="883"/>
                    </a:lnTo>
                    <a:lnTo>
                      <a:pt x="1239" y="824"/>
                    </a:lnTo>
                    <a:lnTo>
                      <a:pt x="1223" y="744"/>
                    </a:lnTo>
                    <a:lnTo>
                      <a:pt x="1190" y="689"/>
                    </a:lnTo>
                    <a:lnTo>
                      <a:pt x="1138" y="668"/>
                    </a:lnTo>
                    <a:lnTo>
                      <a:pt x="1071" y="616"/>
                    </a:lnTo>
                    <a:lnTo>
                      <a:pt x="1050" y="545"/>
                    </a:lnTo>
                    <a:lnTo>
                      <a:pt x="1087" y="435"/>
                    </a:lnTo>
                    <a:lnTo>
                      <a:pt x="1056" y="414"/>
                    </a:lnTo>
                    <a:lnTo>
                      <a:pt x="978" y="415"/>
                    </a:lnTo>
                    <a:lnTo>
                      <a:pt x="965" y="344"/>
                    </a:lnTo>
                    <a:lnTo>
                      <a:pt x="836" y="213"/>
                    </a:lnTo>
                    <a:lnTo>
                      <a:pt x="807" y="102"/>
                    </a:lnTo>
                    <a:lnTo>
                      <a:pt x="821" y="58"/>
                    </a:lnTo>
                    <a:lnTo>
                      <a:pt x="76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E21B78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303">
                <a:extLst>
                  <a:ext uri="{FF2B5EF4-FFF2-40B4-BE49-F238E27FC236}">
                    <a16:creationId xmlns:a16="http://schemas.microsoft.com/office/drawing/2014/main" id="{00000000-0008-0000-0000-00005C010000}"/>
                  </a:ext>
                </a:extLst>
              </p:cNvPr>
              <p:cNvSpPr/>
              <p:nvPr/>
            </p:nvSpPr>
            <p:spPr>
              <a:xfrm>
                <a:off x="1533308" y="219497"/>
                <a:ext cx="1609655" cy="1025917"/>
              </a:xfrm>
              <a:custGeom>
                <a:avLst/>
                <a:gdLst/>
                <a:ahLst/>
                <a:cxnLst/>
                <a:rect l="0" t="0" r="0" b="0"/>
                <a:pathLst>
                  <a:path w="2027" h="1293" extrusionOk="0">
                    <a:moveTo>
                      <a:pt x="0" y="241"/>
                    </a:moveTo>
                    <a:lnTo>
                      <a:pt x="35" y="328"/>
                    </a:lnTo>
                    <a:lnTo>
                      <a:pt x="39" y="382"/>
                    </a:lnTo>
                    <a:lnTo>
                      <a:pt x="20" y="390"/>
                    </a:lnTo>
                    <a:lnTo>
                      <a:pt x="81" y="449"/>
                    </a:lnTo>
                    <a:lnTo>
                      <a:pt x="143" y="603"/>
                    </a:lnTo>
                    <a:lnTo>
                      <a:pt x="165" y="597"/>
                    </a:lnTo>
                    <a:lnTo>
                      <a:pt x="167" y="619"/>
                    </a:lnTo>
                    <a:lnTo>
                      <a:pt x="197" y="628"/>
                    </a:lnTo>
                    <a:lnTo>
                      <a:pt x="219" y="631"/>
                    </a:lnTo>
                    <a:lnTo>
                      <a:pt x="164" y="743"/>
                    </a:lnTo>
                    <a:lnTo>
                      <a:pt x="173" y="817"/>
                    </a:lnTo>
                    <a:lnTo>
                      <a:pt x="128" y="889"/>
                    </a:lnTo>
                    <a:lnTo>
                      <a:pt x="159" y="921"/>
                    </a:lnTo>
                    <a:lnTo>
                      <a:pt x="239" y="876"/>
                    </a:lnTo>
                    <a:lnTo>
                      <a:pt x="297" y="1119"/>
                    </a:lnTo>
                    <a:lnTo>
                      <a:pt x="334" y="1131"/>
                    </a:lnTo>
                    <a:lnTo>
                      <a:pt x="341" y="1205"/>
                    </a:lnTo>
                    <a:lnTo>
                      <a:pt x="372" y="1236"/>
                    </a:lnTo>
                    <a:lnTo>
                      <a:pt x="395" y="1209"/>
                    </a:lnTo>
                    <a:lnTo>
                      <a:pt x="449" y="1233"/>
                    </a:lnTo>
                    <a:lnTo>
                      <a:pt x="482" y="1207"/>
                    </a:lnTo>
                    <a:lnTo>
                      <a:pt x="590" y="1228"/>
                    </a:lnTo>
                    <a:lnTo>
                      <a:pt x="616" y="1234"/>
                    </a:lnTo>
                    <a:lnTo>
                      <a:pt x="640" y="1185"/>
                    </a:lnTo>
                    <a:lnTo>
                      <a:pt x="686" y="1263"/>
                    </a:lnTo>
                    <a:lnTo>
                      <a:pt x="708" y="1139"/>
                    </a:lnTo>
                    <a:lnTo>
                      <a:pt x="1259" y="1221"/>
                    </a:lnTo>
                    <a:lnTo>
                      <a:pt x="1937" y="1293"/>
                    </a:lnTo>
                    <a:lnTo>
                      <a:pt x="1960" y="1060"/>
                    </a:lnTo>
                    <a:lnTo>
                      <a:pt x="2027" y="303"/>
                    </a:lnTo>
                    <a:lnTo>
                      <a:pt x="1130" y="198"/>
                    </a:lnTo>
                    <a:lnTo>
                      <a:pt x="682" y="124"/>
                    </a:lnTo>
                    <a:lnTo>
                      <a:pt x="53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304">
                <a:extLst>
                  <a:ext uri="{FF2B5EF4-FFF2-40B4-BE49-F238E27FC236}">
                    <a16:creationId xmlns:a16="http://schemas.microsoft.com/office/drawing/2014/main" id="{00000000-0008-0000-0000-00005D010000}"/>
                  </a:ext>
                </a:extLst>
              </p:cNvPr>
              <p:cNvSpPr/>
              <p:nvPr/>
            </p:nvSpPr>
            <p:spPr>
              <a:xfrm>
                <a:off x="2998223" y="1641465"/>
                <a:ext cx="1299495" cy="653723"/>
              </a:xfrm>
              <a:custGeom>
                <a:avLst/>
                <a:gdLst/>
                <a:ahLst/>
                <a:cxnLst/>
                <a:rect l="0" t="0" r="0" b="0"/>
                <a:pathLst>
                  <a:path w="1638" h="821" extrusionOk="0">
                    <a:moveTo>
                      <a:pt x="0" y="500"/>
                    </a:moveTo>
                    <a:lnTo>
                      <a:pt x="46" y="0"/>
                    </a:lnTo>
                    <a:lnTo>
                      <a:pt x="1055" y="62"/>
                    </a:lnTo>
                    <a:lnTo>
                      <a:pt x="1124" y="113"/>
                    </a:lnTo>
                    <a:lnTo>
                      <a:pt x="1244" y="108"/>
                    </a:lnTo>
                    <a:lnTo>
                      <a:pt x="1301" y="121"/>
                    </a:lnTo>
                    <a:lnTo>
                      <a:pt x="1368" y="151"/>
                    </a:lnTo>
                    <a:lnTo>
                      <a:pt x="1403" y="193"/>
                    </a:lnTo>
                    <a:lnTo>
                      <a:pt x="1433" y="203"/>
                    </a:lnTo>
                    <a:lnTo>
                      <a:pt x="1489" y="358"/>
                    </a:lnTo>
                    <a:lnTo>
                      <a:pt x="1490" y="406"/>
                    </a:lnTo>
                    <a:lnTo>
                      <a:pt x="1527" y="478"/>
                    </a:lnTo>
                    <a:lnTo>
                      <a:pt x="1545" y="597"/>
                    </a:lnTo>
                    <a:lnTo>
                      <a:pt x="1536" y="633"/>
                    </a:lnTo>
                    <a:lnTo>
                      <a:pt x="1559" y="672"/>
                    </a:lnTo>
                    <a:lnTo>
                      <a:pt x="1638" y="821"/>
                    </a:lnTo>
                    <a:lnTo>
                      <a:pt x="909" y="812"/>
                    </a:lnTo>
                    <a:lnTo>
                      <a:pt x="359" y="780"/>
                    </a:lnTo>
                    <a:lnTo>
                      <a:pt x="375" y="531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Shape 305">
                <a:extLst>
                  <a:ext uri="{FF2B5EF4-FFF2-40B4-BE49-F238E27FC236}">
                    <a16:creationId xmlns:a16="http://schemas.microsoft.com/office/drawing/2014/main" id="{00000000-0008-0000-0000-00005E010000}"/>
                  </a:ext>
                </a:extLst>
              </p:cNvPr>
              <p:cNvSpPr/>
              <p:nvPr/>
            </p:nvSpPr>
            <p:spPr>
              <a:xfrm>
                <a:off x="561471" y="1434692"/>
                <a:ext cx="1002059" cy="1550804"/>
              </a:xfrm>
              <a:custGeom>
                <a:avLst/>
                <a:gdLst/>
                <a:ahLst/>
                <a:cxnLst/>
                <a:rect l="0" t="0" r="0" b="0"/>
                <a:pathLst>
                  <a:path w="1262" h="1953" extrusionOk="0">
                    <a:moveTo>
                      <a:pt x="0" y="717"/>
                    </a:moveTo>
                    <a:lnTo>
                      <a:pt x="58" y="831"/>
                    </a:lnTo>
                    <a:lnTo>
                      <a:pt x="802" y="1953"/>
                    </a:lnTo>
                    <a:lnTo>
                      <a:pt x="832" y="1692"/>
                    </a:lnTo>
                    <a:lnTo>
                      <a:pt x="877" y="1677"/>
                    </a:lnTo>
                    <a:lnTo>
                      <a:pt x="952" y="1722"/>
                    </a:lnTo>
                    <a:lnTo>
                      <a:pt x="1018" y="1489"/>
                    </a:lnTo>
                    <a:lnTo>
                      <a:pt x="1262" y="251"/>
                    </a:lnTo>
                    <a:lnTo>
                      <a:pt x="723" y="134"/>
                    </a:lnTo>
                    <a:lnTo>
                      <a:pt x="188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306">
                <a:extLst>
                  <a:ext uri="{FF2B5EF4-FFF2-40B4-BE49-F238E27FC236}">
                    <a16:creationId xmlns:a16="http://schemas.microsoft.com/office/drawing/2014/main" id="{00000000-0008-0000-0000-00005F010000}"/>
                  </a:ext>
                </a:extLst>
              </p:cNvPr>
              <p:cNvSpPr/>
              <p:nvPr/>
            </p:nvSpPr>
            <p:spPr>
              <a:xfrm>
                <a:off x="7566335" y="800056"/>
                <a:ext cx="252901" cy="550336"/>
              </a:xfrm>
              <a:custGeom>
                <a:avLst/>
                <a:gdLst/>
                <a:ahLst/>
                <a:cxnLst/>
                <a:rect l="0" t="0" r="0" b="0"/>
                <a:pathLst>
                  <a:path w="322" h="691" extrusionOk="0">
                    <a:moveTo>
                      <a:pt x="0" y="475"/>
                    </a:moveTo>
                    <a:lnTo>
                      <a:pt x="18" y="322"/>
                    </a:lnTo>
                    <a:lnTo>
                      <a:pt x="54" y="251"/>
                    </a:lnTo>
                    <a:lnTo>
                      <a:pt x="58" y="92"/>
                    </a:lnTo>
                    <a:lnTo>
                      <a:pt x="57" y="32"/>
                    </a:lnTo>
                    <a:lnTo>
                      <a:pt x="114" y="0"/>
                    </a:lnTo>
                    <a:lnTo>
                      <a:pt x="248" y="431"/>
                    </a:lnTo>
                    <a:lnTo>
                      <a:pt x="316" y="526"/>
                    </a:lnTo>
                    <a:lnTo>
                      <a:pt x="322" y="544"/>
                    </a:lnTo>
                    <a:lnTo>
                      <a:pt x="312" y="585"/>
                    </a:lnTo>
                    <a:lnTo>
                      <a:pt x="249" y="634"/>
                    </a:lnTo>
                    <a:lnTo>
                      <a:pt x="30" y="691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307">
                <a:extLst>
                  <a:ext uri="{FF2B5EF4-FFF2-40B4-BE49-F238E27FC236}">
                    <a16:creationId xmlns:a16="http://schemas.microsoft.com/office/drawing/2014/main" id="{00000000-0008-0000-0000-000060010000}"/>
                  </a:ext>
                </a:extLst>
              </p:cNvPr>
              <p:cNvSpPr/>
              <p:nvPr/>
            </p:nvSpPr>
            <p:spPr>
              <a:xfrm>
                <a:off x="7283214" y="1689182"/>
                <a:ext cx="208365" cy="481942"/>
              </a:xfrm>
              <a:custGeom>
                <a:avLst/>
                <a:gdLst/>
                <a:ahLst/>
                <a:cxnLst/>
                <a:rect l="0" t="0" r="0" b="0"/>
                <a:pathLst>
                  <a:path w="262" h="606" extrusionOk="0">
                    <a:moveTo>
                      <a:pt x="0" y="448"/>
                    </a:moveTo>
                    <a:lnTo>
                      <a:pt x="14" y="412"/>
                    </a:lnTo>
                    <a:lnTo>
                      <a:pt x="59" y="381"/>
                    </a:lnTo>
                    <a:lnTo>
                      <a:pt x="82" y="332"/>
                    </a:lnTo>
                    <a:lnTo>
                      <a:pt x="121" y="295"/>
                    </a:lnTo>
                    <a:lnTo>
                      <a:pt x="9" y="203"/>
                    </a:lnTo>
                    <a:lnTo>
                      <a:pt x="6" y="116"/>
                    </a:lnTo>
                    <a:lnTo>
                      <a:pt x="58" y="0"/>
                    </a:lnTo>
                    <a:lnTo>
                      <a:pt x="228" y="57"/>
                    </a:lnTo>
                    <a:lnTo>
                      <a:pt x="230" y="80"/>
                    </a:lnTo>
                    <a:lnTo>
                      <a:pt x="211" y="146"/>
                    </a:lnTo>
                    <a:lnTo>
                      <a:pt x="191" y="164"/>
                    </a:lnTo>
                    <a:lnTo>
                      <a:pt x="188" y="197"/>
                    </a:lnTo>
                    <a:lnTo>
                      <a:pt x="206" y="207"/>
                    </a:lnTo>
                    <a:lnTo>
                      <a:pt x="224" y="203"/>
                    </a:lnTo>
                    <a:lnTo>
                      <a:pt x="242" y="205"/>
                    </a:lnTo>
                    <a:lnTo>
                      <a:pt x="238" y="191"/>
                    </a:lnTo>
                    <a:lnTo>
                      <a:pt x="247" y="197"/>
                    </a:lnTo>
                    <a:lnTo>
                      <a:pt x="260" y="237"/>
                    </a:lnTo>
                    <a:lnTo>
                      <a:pt x="262" y="364"/>
                    </a:lnTo>
                    <a:lnTo>
                      <a:pt x="258" y="331"/>
                    </a:lnTo>
                    <a:lnTo>
                      <a:pt x="248" y="301"/>
                    </a:lnTo>
                    <a:lnTo>
                      <a:pt x="245" y="319"/>
                    </a:lnTo>
                    <a:lnTo>
                      <a:pt x="251" y="347"/>
                    </a:lnTo>
                    <a:lnTo>
                      <a:pt x="245" y="364"/>
                    </a:lnTo>
                    <a:lnTo>
                      <a:pt x="248" y="398"/>
                    </a:lnTo>
                    <a:lnTo>
                      <a:pt x="234" y="433"/>
                    </a:lnTo>
                    <a:lnTo>
                      <a:pt x="218" y="435"/>
                    </a:lnTo>
                    <a:lnTo>
                      <a:pt x="224" y="464"/>
                    </a:lnTo>
                    <a:lnTo>
                      <a:pt x="198" y="507"/>
                    </a:lnTo>
                    <a:lnTo>
                      <a:pt x="163" y="605"/>
                    </a:lnTo>
                    <a:lnTo>
                      <a:pt x="145" y="606"/>
                    </a:lnTo>
                    <a:lnTo>
                      <a:pt x="151" y="567"/>
                    </a:lnTo>
                    <a:lnTo>
                      <a:pt x="140" y="549"/>
                    </a:lnTo>
                    <a:lnTo>
                      <a:pt x="97" y="553"/>
                    </a:lnTo>
                    <a:lnTo>
                      <a:pt x="33" y="513"/>
                    </a:lnTo>
                    <a:lnTo>
                      <a:pt x="11" y="496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308">
                <a:extLst>
                  <a:ext uri="{FF2B5EF4-FFF2-40B4-BE49-F238E27FC236}">
                    <a16:creationId xmlns:a16="http://schemas.microsoft.com/office/drawing/2014/main" id="{00000000-0008-0000-0000-000061010000}"/>
                  </a:ext>
                </a:extLst>
              </p:cNvPr>
              <p:cNvSpPr/>
              <p:nvPr/>
            </p:nvSpPr>
            <p:spPr>
              <a:xfrm>
                <a:off x="1985030" y="2748501"/>
                <a:ext cx="1107034" cy="1134076"/>
              </a:xfrm>
              <a:custGeom>
                <a:avLst/>
                <a:gdLst/>
                <a:ahLst/>
                <a:cxnLst/>
                <a:rect l="0" t="0" r="0" b="0"/>
                <a:pathLst>
                  <a:path w="1396" h="1427" extrusionOk="0">
                    <a:moveTo>
                      <a:pt x="0" y="1402"/>
                    </a:moveTo>
                    <a:lnTo>
                      <a:pt x="174" y="1427"/>
                    </a:lnTo>
                    <a:lnTo>
                      <a:pt x="191" y="1319"/>
                    </a:lnTo>
                    <a:lnTo>
                      <a:pt x="544" y="1364"/>
                    </a:lnTo>
                    <a:lnTo>
                      <a:pt x="528" y="1312"/>
                    </a:lnTo>
                    <a:lnTo>
                      <a:pt x="583" y="1317"/>
                    </a:lnTo>
                    <a:lnTo>
                      <a:pt x="1281" y="1384"/>
                    </a:lnTo>
                    <a:lnTo>
                      <a:pt x="1385" y="261"/>
                    </a:lnTo>
                    <a:lnTo>
                      <a:pt x="1396" y="130"/>
                    </a:lnTo>
                    <a:lnTo>
                      <a:pt x="802" y="78"/>
                    </a:lnTo>
                    <a:lnTo>
                      <a:pt x="206" y="0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309">
                <a:extLst>
                  <a:ext uri="{FF2B5EF4-FFF2-40B4-BE49-F238E27FC236}">
                    <a16:creationId xmlns:a16="http://schemas.microsoft.com/office/drawing/2014/main" id="{00000000-0008-0000-0000-000062010000}"/>
                  </a:ext>
                </a:extLst>
              </p:cNvPr>
              <p:cNvSpPr/>
              <p:nvPr/>
            </p:nvSpPr>
            <p:spPr>
              <a:xfrm>
                <a:off x="6565867" y="936844"/>
                <a:ext cx="932074" cy="835048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1052" extrusionOk="0">
                    <a:moveTo>
                      <a:pt x="0" y="906"/>
                    </a:moveTo>
                    <a:lnTo>
                      <a:pt x="38" y="965"/>
                    </a:lnTo>
                    <a:lnTo>
                      <a:pt x="803" y="819"/>
                    </a:lnTo>
                    <a:lnTo>
                      <a:pt x="856" y="847"/>
                    </a:lnTo>
                    <a:lnTo>
                      <a:pt x="887" y="906"/>
                    </a:lnTo>
                    <a:lnTo>
                      <a:pt x="962" y="949"/>
                    </a:lnTo>
                    <a:lnTo>
                      <a:pt x="1132" y="1006"/>
                    </a:lnTo>
                    <a:lnTo>
                      <a:pt x="1134" y="1029"/>
                    </a:lnTo>
                    <a:lnTo>
                      <a:pt x="1145" y="1052"/>
                    </a:lnTo>
                    <a:lnTo>
                      <a:pt x="1156" y="1039"/>
                    </a:lnTo>
                    <a:lnTo>
                      <a:pt x="1172" y="989"/>
                    </a:lnTo>
                    <a:lnTo>
                      <a:pt x="1173" y="900"/>
                    </a:lnTo>
                    <a:lnTo>
                      <a:pt x="1145" y="730"/>
                    </a:lnTo>
                    <a:lnTo>
                      <a:pt x="1143" y="551"/>
                    </a:lnTo>
                    <a:lnTo>
                      <a:pt x="1113" y="410"/>
                    </a:lnTo>
                    <a:lnTo>
                      <a:pt x="1062" y="294"/>
                    </a:lnTo>
                    <a:lnTo>
                      <a:pt x="1047" y="178"/>
                    </a:lnTo>
                    <a:lnTo>
                      <a:pt x="998" y="0"/>
                    </a:lnTo>
                    <a:lnTo>
                      <a:pt x="763" y="59"/>
                    </a:lnTo>
                    <a:lnTo>
                      <a:pt x="748" y="57"/>
                    </a:lnTo>
                    <a:lnTo>
                      <a:pt x="673" y="115"/>
                    </a:lnTo>
                    <a:lnTo>
                      <a:pt x="609" y="209"/>
                    </a:lnTo>
                    <a:lnTo>
                      <a:pt x="604" y="248"/>
                    </a:lnTo>
                    <a:lnTo>
                      <a:pt x="573" y="290"/>
                    </a:lnTo>
                    <a:lnTo>
                      <a:pt x="522" y="337"/>
                    </a:lnTo>
                    <a:lnTo>
                      <a:pt x="544" y="370"/>
                    </a:lnTo>
                    <a:lnTo>
                      <a:pt x="550" y="346"/>
                    </a:lnTo>
                    <a:lnTo>
                      <a:pt x="567" y="353"/>
                    </a:lnTo>
                    <a:lnTo>
                      <a:pt x="557" y="364"/>
                    </a:lnTo>
                    <a:lnTo>
                      <a:pt x="568" y="370"/>
                    </a:lnTo>
                    <a:lnTo>
                      <a:pt x="560" y="394"/>
                    </a:lnTo>
                    <a:lnTo>
                      <a:pt x="550" y="391"/>
                    </a:lnTo>
                    <a:lnTo>
                      <a:pt x="548" y="402"/>
                    </a:lnTo>
                    <a:lnTo>
                      <a:pt x="572" y="437"/>
                    </a:lnTo>
                    <a:lnTo>
                      <a:pt x="574" y="467"/>
                    </a:lnTo>
                    <a:lnTo>
                      <a:pt x="537" y="484"/>
                    </a:lnTo>
                    <a:lnTo>
                      <a:pt x="500" y="541"/>
                    </a:lnTo>
                    <a:lnTo>
                      <a:pt x="458" y="570"/>
                    </a:lnTo>
                    <a:lnTo>
                      <a:pt x="385" y="575"/>
                    </a:lnTo>
                    <a:lnTo>
                      <a:pt x="359" y="596"/>
                    </a:lnTo>
                    <a:lnTo>
                      <a:pt x="315" y="577"/>
                    </a:lnTo>
                    <a:lnTo>
                      <a:pt x="188" y="592"/>
                    </a:lnTo>
                    <a:lnTo>
                      <a:pt x="93" y="631"/>
                    </a:lnTo>
                    <a:lnTo>
                      <a:pt x="98" y="663"/>
                    </a:lnTo>
                    <a:lnTo>
                      <a:pt x="93" y="679"/>
                    </a:lnTo>
                    <a:lnTo>
                      <a:pt x="99" y="679"/>
                    </a:lnTo>
                    <a:lnTo>
                      <a:pt x="113" y="711"/>
                    </a:lnTo>
                    <a:lnTo>
                      <a:pt x="127" y="710"/>
                    </a:lnTo>
                    <a:lnTo>
                      <a:pt x="142" y="742"/>
                    </a:lnTo>
                    <a:lnTo>
                      <a:pt x="140" y="754"/>
                    </a:lnTo>
                    <a:lnTo>
                      <a:pt x="114" y="772"/>
                    </a:lnTo>
                    <a:lnTo>
                      <a:pt x="104" y="808"/>
                    </a:lnTo>
                    <a:lnTo>
                      <a:pt x="0" y="906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Shape 310">
                <a:extLst>
                  <a:ext uri="{FF2B5EF4-FFF2-40B4-BE49-F238E27FC236}">
                    <a16:creationId xmlns:a16="http://schemas.microsoft.com/office/drawing/2014/main" id="{00000000-0008-0000-0000-000063010000}"/>
                  </a:ext>
                </a:extLst>
              </p:cNvPr>
              <p:cNvSpPr/>
              <p:nvPr/>
            </p:nvSpPr>
            <p:spPr>
              <a:xfrm>
                <a:off x="7432728" y="1806884"/>
                <a:ext cx="27040" cy="39764"/>
              </a:xfrm>
              <a:custGeom>
                <a:avLst/>
                <a:gdLst/>
                <a:ahLst/>
                <a:cxnLst/>
                <a:rect l="0" t="0" r="0" b="0"/>
                <a:pathLst>
                  <a:path w="33" h="51" extrusionOk="0">
                    <a:moveTo>
                      <a:pt x="0" y="51"/>
                    </a:moveTo>
                    <a:lnTo>
                      <a:pt x="3" y="18"/>
                    </a:lnTo>
                    <a:lnTo>
                      <a:pt x="23" y="0"/>
                    </a:lnTo>
                    <a:lnTo>
                      <a:pt x="33" y="11"/>
                    </a:lnTo>
                    <a:lnTo>
                      <a:pt x="15" y="4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Shape 311">
                <a:extLst>
                  <a:ext uri="{FF2B5EF4-FFF2-40B4-BE49-F238E27FC236}">
                    <a16:creationId xmlns:a16="http://schemas.microsoft.com/office/drawing/2014/main" id="{00000000-0008-0000-0000-000064010000}"/>
                  </a:ext>
                </a:extLst>
              </p:cNvPr>
              <p:cNvSpPr/>
              <p:nvPr/>
            </p:nvSpPr>
            <p:spPr>
              <a:xfrm>
                <a:off x="7462947" y="1647827"/>
                <a:ext cx="291074" cy="173372"/>
              </a:xfrm>
              <a:custGeom>
                <a:avLst/>
                <a:gdLst/>
                <a:ahLst/>
                <a:cxnLst/>
                <a:rect l="0" t="0" r="0" b="0"/>
                <a:pathLst>
                  <a:path w="369" h="218" extrusionOk="0">
                    <a:moveTo>
                      <a:pt x="0" y="197"/>
                    </a:moveTo>
                    <a:lnTo>
                      <a:pt x="8" y="215"/>
                    </a:lnTo>
                    <a:lnTo>
                      <a:pt x="18" y="216"/>
                    </a:lnTo>
                    <a:lnTo>
                      <a:pt x="31" y="198"/>
                    </a:lnTo>
                    <a:lnTo>
                      <a:pt x="43" y="193"/>
                    </a:lnTo>
                    <a:lnTo>
                      <a:pt x="47" y="198"/>
                    </a:lnTo>
                    <a:lnTo>
                      <a:pt x="27" y="218"/>
                    </a:lnTo>
                    <a:lnTo>
                      <a:pt x="62" y="204"/>
                    </a:lnTo>
                    <a:lnTo>
                      <a:pt x="65" y="196"/>
                    </a:lnTo>
                    <a:lnTo>
                      <a:pt x="115" y="173"/>
                    </a:lnTo>
                    <a:lnTo>
                      <a:pt x="156" y="144"/>
                    </a:lnTo>
                    <a:lnTo>
                      <a:pt x="203" y="125"/>
                    </a:lnTo>
                    <a:lnTo>
                      <a:pt x="242" y="101"/>
                    </a:lnTo>
                    <a:lnTo>
                      <a:pt x="240" y="106"/>
                    </a:lnTo>
                    <a:lnTo>
                      <a:pt x="164" y="163"/>
                    </a:lnTo>
                    <a:lnTo>
                      <a:pt x="150" y="167"/>
                    </a:lnTo>
                    <a:lnTo>
                      <a:pt x="161" y="171"/>
                    </a:lnTo>
                    <a:lnTo>
                      <a:pt x="180" y="158"/>
                    </a:lnTo>
                    <a:lnTo>
                      <a:pt x="296" y="74"/>
                    </a:lnTo>
                    <a:lnTo>
                      <a:pt x="312" y="58"/>
                    </a:lnTo>
                    <a:lnTo>
                      <a:pt x="365" y="14"/>
                    </a:lnTo>
                    <a:lnTo>
                      <a:pt x="369" y="2"/>
                    </a:lnTo>
                    <a:lnTo>
                      <a:pt x="359" y="3"/>
                    </a:lnTo>
                    <a:lnTo>
                      <a:pt x="332" y="28"/>
                    </a:lnTo>
                    <a:lnTo>
                      <a:pt x="318" y="22"/>
                    </a:lnTo>
                    <a:lnTo>
                      <a:pt x="294" y="39"/>
                    </a:lnTo>
                    <a:lnTo>
                      <a:pt x="288" y="34"/>
                    </a:lnTo>
                    <a:lnTo>
                      <a:pt x="267" y="84"/>
                    </a:lnTo>
                    <a:lnTo>
                      <a:pt x="259" y="74"/>
                    </a:lnTo>
                    <a:lnTo>
                      <a:pt x="240" y="74"/>
                    </a:lnTo>
                    <a:lnTo>
                      <a:pt x="273" y="36"/>
                    </a:lnTo>
                    <a:lnTo>
                      <a:pt x="268" y="27"/>
                    </a:lnTo>
                    <a:lnTo>
                      <a:pt x="294" y="0"/>
                    </a:lnTo>
                    <a:lnTo>
                      <a:pt x="285" y="1"/>
                    </a:lnTo>
                    <a:lnTo>
                      <a:pt x="235" y="56"/>
                    </a:lnTo>
                    <a:lnTo>
                      <a:pt x="176" y="79"/>
                    </a:lnTo>
                    <a:lnTo>
                      <a:pt x="145" y="82"/>
                    </a:lnTo>
                    <a:lnTo>
                      <a:pt x="140" y="97"/>
                    </a:lnTo>
                    <a:lnTo>
                      <a:pt x="102" y="108"/>
                    </a:lnTo>
                    <a:lnTo>
                      <a:pt x="86" y="106"/>
                    </a:lnTo>
                    <a:lnTo>
                      <a:pt x="86" y="117"/>
                    </a:lnTo>
                    <a:lnTo>
                      <a:pt x="71" y="117"/>
                    </a:lnTo>
                    <a:lnTo>
                      <a:pt x="60" y="126"/>
                    </a:lnTo>
                    <a:lnTo>
                      <a:pt x="57" y="144"/>
                    </a:lnTo>
                    <a:lnTo>
                      <a:pt x="49" y="138"/>
                    </a:lnTo>
                    <a:lnTo>
                      <a:pt x="41" y="157"/>
                    </a:lnTo>
                    <a:lnTo>
                      <a:pt x="15" y="165"/>
                    </a:lnTo>
                    <a:lnTo>
                      <a:pt x="12" y="179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D7D2C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Shape 312">
                <a:extLst>
                  <a:ext uri="{FF2B5EF4-FFF2-40B4-BE49-F238E27FC236}">
                    <a16:creationId xmlns:a16="http://schemas.microsoft.com/office/drawing/2014/main" id="{00000000-0008-0000-0000-000065010000}"/>
                  </a:ext>
                </a:extLst>
              </p:cNvPr>
              <p:cNvSpPr/>
              <p:nvPr/>
            </p:nvSpPr>
            <p:spPr>
              <a:xfrm>
                <a:off x="6074382" y="2675333"/>
                <a:ext cx="1345621" cy="602825"/>
              </a:xfrm>
              <a:custGeom>
                <a:avLst/>
                <a:gdLst/>
                <a:ahLst/>
                <a:cxnLst/>
                <a:rect l="0" t="0" r="0" b="0"/>
                <a:pathLst>
                  <a:path w="1693" h="757" extrusionOk="0">
                    <a:moveTo>
                      <a:pt x="0" y="595"/>
                    </a:moveTo>
                    <a:lnTo>
                      <a:pt x="1" y="652"/>
                    </a:lnTo>
                    <a:lnTo>
                      <a:pt x="246" y="622"/>
                    </a:lnTo>
                    <a:lnTo>
                      <a:pt x="390" y="551"/>
                    </a:lnTo>
                    <a:lnTo>
                      <a:pt x="659" y="519"/>
                    </a:lnTo>
                    <a:lnTo>
                      <a:pt x="770" y="591"/>
                    </a:lnTo>
                    <a:lnTo>
                      <a:pt x="946" y="565"/>
                    </a:lnTo>
                    <a:lnTo>
                      <a:pt x="1212" y="757"/>
                    </a:lnTo>
                    <a:lnTo>
                      <a:pt x="1248" y="736"/>
                    </a:lnTo>
                    <a:lnTo>
                      <a:pt x="1315" y="732"/>
                    </a:lnTo>
                    <a:lnTo>
                      <a:pt x="1328" y="681"/>
                    </a:lnTo>
                    <a:lnTo>
                      <a:pt x="1341" y="708"/>
                    </a:lnTo>
                    <a:lnTo>
                      <a:pt x="1359" y="621"/>
                    </a:lnTo>
                    <a:lnTo>
                      <a:pt x="1394" y="573"/>
                    </a:lnTo>
                    <a:lnTo>
                      <a:pt x="1426" y="549"/>
                    </a:lnTo>
                    <a:lnTo>
                      <a:pt x="1409" y="538"/>
                    </a:lnTo>
                    <a:lnTo>
                      <a:pt x="1415" y="518"/>
                    </a:lnTo>
                    <a:lnTo>
                      <a:pt x="1399" y="498"/>
                    </a:lnTo>
                    <a:lnTo>
                      <a:pt x="1424" y="521"/>
                    </a:lnTo>
                    <a:lnTo>
                      <a:pt x="1418" y="530"/>
                    </a:lnTo>
                    <a:lnTo>
                      <a:pt x="1435" y="539"/>
                    </a:lnTo>
                    <a:lnTo>
                      <a:pt x="1454" y="517"/>
                    </a:lnTo>
                    <a:lnTo>
                      <a:pt x="1463" y="515"/>
                    </a:lnTo>
                    <a:lnTo>
                      <a:pt x="1455" y="480"/>
                    </a:lnTo>
                    <a:lnTo>
                      <a:pt x="1463" y="479"/>
                    </a:lnTo>
                    <a:lnTo>
                      <a:pt x="1476" y="500"/>
                    </a:lnTo>
                    <a:lnTo>
                      <a:pt x="1536" y="469"/>
                    </a:lnTo>
                    <a:lnTo>
                      <a:pt x="1584" y="467"/>
                    </a:lnTo>
                    <a:lnTo>
                      <a:pt x="1619" y="404"/>
                    </a:lnTo>
                    <a:lnTo>
                      <a:pt x="1607" y="387"/>
                    </a:lnTo>
                    <a:lnTo>
                      <a:pt x="1588" y="411"/>
                    </a:lnTo>
                    <a:lnTo>
                      <a:pt x="1581" y="380"/>
                    </a:lnTo>
                    <a:lnTo>
                      <a:pt x="1559" y="401"/>
                    </a:lnTo>
                    <a:lnTo>
                      <a:pt x="1569" y="419"/>
                    </a:lnTo>
                    <a:lnTo>
                      <a:pt x="1549" y="409"/>
                    </a:lnTo>
                    <a:lnTo>
                      <a:pt x="1545" y="427"/>
                    </a:lnTo>
                    <a:lnTo>
                      <a:pt x="1490" y="425"/>
                    </a:lnTo>
                    <a:lnTo>
                      <a:pt x="1452" y="399"/>
                    </a:lnTo>
                    <a:lnTo>
                      <a:pt x="1454" y="382"/>
                    </a:lnTo>
                    <a:lnTo>
                      <a:pt x="1512" y="417"/>
                    </a:lnTo>
                    <a:lnTo>
                      <a:pt x="1559" y="366"/>
                    </a:lnTo>
                    <a:lnTo>
                      <a:pt x="1536" y="362"/>
                    </a:lnTo>
                    <a:lnTo>
                      <a:pt x="1562" y="324"/>
                    </a:lnTo>
                    <a:lnTo>
                      <a:pt x="1533" y="332"/>
                    </a:lnTo>
                    <a:lnTo>
                      <a:pt x="1445" y="298"/>
                    </a:lnTo>
                    <a:lnTo>
                      <a:pt x="1489" y="290"/>
                    </a:lnTo>
                    <a:lnTo>
                      <a:pt x="1531" y="307"/>
                    </a:lnTo>
                    <a:lnTo>
                      <a:pt x="1533" y="297"/>
                    </a:lnTo>
                    <a:lnTo>
                      <a:pt x="1512" y="274"/>
                    </a:lnTo>
                    <a:lnTo>
                      <a:pt x="1530" y="274"/>
                    </a:lnTo>
                    <a:lnTo>
                      <a:pt x="1556" y="261"/>
                    </a:lnTo>
                    <a:lnTo>
                      <a:pt x="1541" y="282"/>
                    </a:lnTo>
                    <a:lnTo>
                      <a:pt x="1551" y="304"/>
                    </a:lnTo>
                    <a:lnTo>
                      <a:pt x="1571" y="285"/>
                    </a:lnTo>
                    <a:lnTo>
                      <a:pt x="1583" y="307"/>
                    </a:lnTo>
                    <a:lnTo>
                      <a:pt x="1602" y="304"/>
                    </a:lnTo>
                    <a:lnTo>
                      <a:pt x="1627" y="302"/>
                    </a:lnTo>
                    <a:lnTo>
                      <a:pt x="1650" y="274"/>
                    </a:lnTo>
                    <a:lnTo>
                      <a:pt x="1666" y="225"/>
                    </a:lnTo>
                    <a:lnTo>
                      <a:pt x="1693" y="219"/>
                    </a:lnTo>
                    <a:lnTo>
                      <a:pt x="1693" y="194"/>
                    </a:lnTo>
                    <a:lnTo>
                      <a:pt x="1675" y="151"/>
                    </a:lnTo>
                    <a:lnTo>
                      <a:pt x="1649" y="151"/>
                    </a:lnTo>
                    <a:lnTo>
                      <a:pt x="1623" y="219"/>
                    </a:lnTo>
                    <a:lnTo>
                      <a:pt x="1613" y="185"/>
                    </a:lnTo>
                    <a:lnTo>
                      <a:pt x="1607" y="140"/>
                    </a:lnTo>
                    <a:lnTo>
                      <a:pt x="1552" y="166"/>
                    </a:lnTo>
                    <a:lnTo>
                      <a:pt x="1483" y="181"/>
                    </a:lnTo>
                    <a:lnTo>
                      <a:pt x="1490" y="148"/>
                    </a:lnTo>
                    <a:lnTo>
                      <a:pt x="1528" y="129"/>
                    </a:lnTo>
                    <a:lnTo>
                      <a:pt x="1601" y="100"/>
                    </a:lnTo>
                    <a:lnTo>
                      <a:pt x="1575" y="64"/>
                    </a:lnTo>
                    <a:lnTo>
                      <a:pt x="1624" y="89"/>
                    </a:lnTo>
                    <a:lnTo>
                      <a:pt x="1609" y="57"/>
                    </a:lnTo>
                    <a:lnTo>
                      <a:pt x="1655" y="100"/>
                    </a:lnTo>
                    <a:lnTo>
                      <a:pt x="1620" y="29"/>
                    </a:lnTo>
                    <a:lnTo>
                      <a:pt x="1585" y="0"/>
                    </a:lnTo>
                    <a:lnTo>
                      <a:pt x="982" y="116"/>
                    </a:lnTo>
                    <a:lnTo>
                      <a:pt x="483" y="181"/>
                    </a:lnTo>
                    <a:lnTo>
                      <a:pt x="475" y="237"/>
                    </a:lnTo>
                    <a:lnTo>
                      <a:pt x="448" y="255"/>
                    </a:lnTo>
                    <a:lnTo>
                      <a:pt x="413" y="317"/>
                    </a:lnTo>
                    <a:lnTo>
                      <a:pt x="386" y="313"/>
                    </a:lnTo>
                    <a:lnTo>
                      <a:pt x="355" y="330"/>
                    </a:lnTo>
                    <a:lnTo>
                      <a:pt x="334" y="361"/>
                    </a:lnTo>
                    <a:lnTo>
                      <a:pt x="305" y="341"/>
                    </a:lnTo>
                    <a:lnTo>
                      <a:pt x="260" y="380"/>
                    </a:lnTo>
                    <a:lnTo>
                      <a:pt x="254" y="413"/>
                    </a:lnTo>
                    <a:lnTo>
                      <a:pt x="62" y="526"/>
                    </a:lnTo>
                    <a:lnTo>
                      <a:pt x="51" y="570"/>
                    </a:lnTo>
                    <a:lnTo>
                      <a:pt x="0" y="595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313">
                <a:extLst>
                  <a:ext uri="{FF2B5EF4-FFF2-40B4-BE49-F238E27FC236}">
                    <a16:creationId xmlns:a16="http://schemas.microsoft.com/office/drawing/2014/main" id="{00000000-0008-0000-0000-000066010000}"/>
                  </a:ext>
                </a:extLst>
              </p:cNvPr>
              <p:cNvSpPr/>
              <p:nvPr/>
            </p:nvSpPr>
            <p:spPr>
              <a:xfrm>
                <a:off x="3088885" y="459675"/>
                <a:ext cx="1037050" cy="653723"/>
              </a:xfrm>
              <a:custGeom>
                <a:avLst/>
                <a:gdLst/>
                <a:ahLst/>
                <a:cxnLst/>
                <a:rect l="0" t="0" r="0" b="0"/>
                <a:pathLst>
                  <a:path w="1305" h="823" extrusionOk="0">
                    <a:moveTo>
                      <a:pt x="0" y="757"/>
                    </a:moveTo>
                    <a:lnTo>
                      <a:pt x="67" y="0"/>
                    </a:lnTo>
                    <a:lnTo>
                      <a:pt x="710" y="45"/>
                    </a:lnTo>
                    <a:lnTo>
                      <a:pt x="1204" y="61"/>
                    </a:lnTo>
                    <a:lnTo>
                      <a:pt x="1213" y="267"/>
                    </a:lnTo>
                    <a:lnTo>
                      <a:pt x="1263" y="434"/>
                    </a:lnTo>
                    <a:lnTo>
                      <a:pt x="1270" y="650"/>
                    </a:lnTo>
                    <a:lnTo>
                      <a:pt x="1305" y="823"/>
                    </a:lnTo>
                    <a:lnTo>
                      <a:pt x="618" y="802"/>
                    </a:lnTo>
                    <a:lnTo>
                      <a:pt x="0" y="75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314">
                <a:extLst>
                  <a:ext uri="{FF2B5EF4-FFF2-40B4-BE49-F238E27FC236}">
                    <a16:creationId xmlns:a16="http://schemas.microsoft.com/office/drawing/2014/main" id="{00000000-0008-0000-0000-000067010000}"/>
                  </a:ext>
                </a:extLst>
              </p:cNvPr>
              <p:cNvSpPr/>
              <p:nvPr/>
            </p:nvSpPr>
            <p:spPr>
              <a:xfrm>
                <a:off x="5846930" y="1732127"/>
                <a:ext cx="661676" cy="745977"/>
              </a:xfrm>
              <a:custGeom>
                <a:avLst/>
                <a:gdLst/>
                <a:ahLst/>
                <a:cxnLst/>
                <a:rect l="0" t="0" r="0" b="0"/>
                <a:pathLst>
                  <a:path w="830" h="938" extrusionOk="0">
                    <a:moveTo>
                      <a:pt x="0" y="170"/>
                    </a:moveTo>
                    <a:lnTo>
                      <a:pt x="70" y="821"/>
                    </a:lnTo>
                    <a:lnTo>
                      <a:pt x="130" y="818"/>
                    </a:lnTo>
                    <a:lnTo>
                      <a:pt x="170" y="832"/>
                    </a:lnTo>
                    <a:lnTo>
                      <a:pt x="191" y="875"/>
                    </a:lnTo>
                    <a:lnTo>
                      <a:pt x="256" y="886"/>
                    </a:lnTo>
                    <a:lnTo>
                      <a:pt x="296" y="909"/>
                    </a:lnTo>
                    <a:lnTo>
                      <a:pt x="385" y="904"/>
                    </a:lnTo>
                    <a:lnTo>
                      <a:pt x="428" y="875"/>
                    </a:lnTo>
                    <a:lnTo>
                      <a:pt x="523" y="938"/>
                    </a:lnTo>
                    <a:lnTo>
                      <a:pt x="586" y="885"/>
                    </a:lnTo>
                    <a:lnTo>
                      <a:pt x="597" y="783"/>
                    </a:lnTo>
                    <a:lnTo>
                      <a:pt x="637" y="805"/>
                    </a:lnTo>
                    <a:lnTo>
                      <a:pt x="656" y="717"/>
                    </a:lnTo>
                    <a:lnTo>
                      <a:pt x="761" y="640"/>
                    </a:lnTo>
                    <a:lnTo>
                      <a:pt x="795" y="595"/>
                    </a:lnTo>
                    <a:lnTo>
                      <a:pt x="820" y="390"/>
                    </a:lnTo>
                    <a:lnTo>
                      <a:pt x="803" y="347"/>
                    </a:lnTo>
                    <a:lnTo>
                      <a:pt x="830" y="327"/>
                    </a:lnTo>
                    <a:lnTo>
                      <a:pt x="776" y="0"/>
                    </a:lnTo>
                    <a:lnTo>
                      <a:pt x="693" y="40"/>
                    </a:lnTo>
                    <a:lnTo>
                      <a:pt x="637" y="73"/>
                    </a:lnTo>
                    <a:lnTo>
                      <a:pt x="613" y="107"/>
                    </a:lnTo>
                    <a:lnTo>
                      <a:pt x="565" y="151"/>
                    </a:lnTo>
                    <a:lnTo>
                      <a:pt x="513" y="156"/>
                    </a:lnTo>
                    <a:lnTo>
                      <a:pt x="461" y="182"/>
                    </a:lnTo>
                    <a:lnTo>
                      <a:pt x="435" y="196"/>
                    </a:lnTo>
                    <a:lnTo>
                      <a:pt x="400" y="177"/>
                    </a:lnTo>
                    <a:lnTo>
                      <a:pt x="353" y="198"/>
                    </a:lnTo>
                    <a:lnTo>
                      <a:pt x="345" y="189"/>
                    </a:lnTo>
                    <a:lnTo>
                      <a:pt x="390" y="164"/>
                    </a:lnTo>
                    <a:lnTo>
                      <a:pt x="387" y="162"/>
                    </a:lnTo>
                    <a:lnTo>
                      <a:pt x="365" y="155"/>
                    </a:lnTo>
                    <a:lnTo>
                      <a:pt x="348" y="171"/>
                    </a:lnTo>
                    <a:lnTo>
                      <a:pt x="273" y="137"/>
                    </a:lnTo>
                    <a:lnTo>
                      <a:pt x="242" y="151"/>
                    </a:lnTo>
                    <a:lnTo>
                      <a:pt x="248" y="1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Shape 315">
                <a:extLst>
                  <a:ext uri="{FF2B5EF4-FFF2-40B4-BE49-F238E27FC236}">
                    <a16:creationId xmlns:a16="http://schemas.microsoft.com/office/drawing/2014/main" id="{00000000-0008-0000-0000-000068010000}"/>
                  </a:ext>
                </a:extLst>
              </p:cNvPr>
              <p:cNvSpPr/>
              <p:nvPr/>
            </p:nvSpPr>
            <p:spPr>
              <a:xfrm>
                <a:off x="3084114" y="2851888"/>
                <a:ext cx="1359935" cy="714165"/>
              </a:xfrm>
              <a:custGeom>
                <a:avLst/>
                <a:gdLst/>
                <a:ahLst/>
                <a:cxnLst/>
                <a:rect l="0" t="0" r="0" b="0"/>
                <a:pathLst>
                  <a:path w="1712" h="896" extrusionOk="0">
                    <a:moveTo>
                      <a:pt x="0" y="131"/>
                    </a:moveTo>
                    <a:lnTo>
                      <a:pt x="11" y="0"/>
                    </a:lnTo>
                    <a:lnTo>
                      <a:pt x="200" y="14"/>
                    </a:lnTo>
                    <a:lnTo>
                      <a:pt x="1038" y="54"/>
                    </a:lnTo>
                    <a:lnTo>
                      <a:pt x="1668" y="52"/>
                    </a:lnTo>
                    <a:lnTo>
                      <a:pt x="1672" y="182"/>
                    </a:lnTo>
                    <a:lnTo>
                      <a:pt x="1712" y="462"/>
                    </a:lnTo>
                    <a:lnTo>
                      <a:pt x="1705" y="896"/>
                    </a:lnTo>
                    <a:lnTo>
                      <a:pt x="1652" y="877"/>
                    </a:lnTo>
                    <a:lnTo>
                      <a:pt x="1567" y="820"/>
                    </a:lnTo>
                    <a:lnTo>
                      <a:pt x="1534" y="836"/>
                    </a:lnTo>
                    <a:lnTo>
                      <a:pt x="1423" y="847"/>
                    </a:lnTo>
                    <a:lnTo>
                      <a:pt x="1313" y="882"/>
                    </a:lnTo>
                    <a:lnTo>
                      <a:pt x="1270" y="841"/>
                    </a:lnTo>
                    <a:lnTo>
                      <a:pt x="1216" y="850"/>
                    </a:lnTo>
                    <a:lnTo>
                      <a:pt x="1205" y="821"/>
                    </a:lnTo>
                    <a:lnTo>
                      <a:pt x="1165" y="848"/>
                    </a:lnTo>
                    <a:lnTo>
                      <a:pt x="1158" y="883"/>
                    </a:lnTo>
                    <a:lnTo>
                      <a:pt x="1144" y="836"/>
                    </a:lnTo>
                    <a:lnTo>
                      <a:pt x="1106" y="861"/>
                    </a:lnTo>
                    <a:lnTo>
                      <a:pt x="1043" y="811"/>
                    </a:lnTo>
                    <a:lnTo>
                      <a:pt x="1009" y="848"/>
                    </a:lnTo>
                    <a:lnTo>
                      <a:pt x="986" y="829"/>
                    </a:lnTo>
                    <a:lnTo>
                      <a:pt x="956" y="768"/>
                    </a:lnTo>
                    <a:lnTo>
                      <a:pt x="903" y="764"/>
                    </a:lnTo>
                    <a:lnTo>
                      <a:pt x="896" y="783"/>
                    </a:lnTo>
                    <a:lnTo>
                      <a:pt x="858" y="758"/>
                    </a:lnTo>
                    <a:lnTo>
                      <a:pt x="828" y="769"/>
                    </a:lnTo>
                    <a:lnTo>
                      <a:pt x="787" y="749"/>
                    </a:lnTo>
                    <a:lnTo>
                      <a:pt x="738" y="744"/>
                    </a:lnTo>
                    <a:lnTo>
                      <a:pt x="740" y="712"/>
                    </a:lnTo>
                    <a:lnTo>
                      <a:pt x="706" y="683"/>
                    </a:lnTo>
                    <a:lnTo>
                      <a:pt x="695" y="703"/>
                    </a:lnTo>
                    <a:lnTo>
                      <a:pt x="637" y="700"/>
                    </a:lnTo>
                    <a:lnTo>
                      <a:pt x="578" y="651"/>
                    </a:lnTo>
                    <a:lnTo>
                      <a:pt x="598" y="16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316">
                <a:extLst>
                  <a:ext uri="{FF2B5EF4-FFF2-40B4-BE49-F238E27FC236}">
                    <a16:creationId xmlns:a16="http://schemas.microsoft.com/office/drawing/2014/main" id="{00000000-0008-0000-0000-000069010000}"/>
                  </a:ext>
                </a:extLst>
              </p:cNvPr>
              <p:cNvSpPr/>
              <p:nvPr/>
            </p:nvSpPr>
            <p:spPr>
              <a:xfrm>
                <a:off x="120883" y="470808"/>
                <a:ext cx="1254958" cy="1070453"/>
              </a:xfrm>
              <a:custGeom>
                <a:avLst/>
                <a:gdLst/>
                <a:ahLst/>
                <a:cxnLst/>
                <a:rect l="0" t="0" r="0" b="0"/>
                <a:pathLst>
                  <a:path w="1580" h="1348" extrusionOk="0">
                    <a:moveTo>
                      <a:pt x="0" y="1004"/>
                    </a:moveTo>
                    <a:lnTo>
                      <a:pt x="25" y="761"/>
                    </a:lnTo>
                    <a:lnTo>
                      <a:pt x="148" y="564"/>
                    </a:lnTo>
                    <a:lnTo>
                      <a:pt x="343" y="0"/>
                    </a:lnTo>
                    <a:lnTo>
                      <a:pt x="440" y="30"/>
                    </a:lnTo>
                    <a:lnTo>
                      <a:pt x="445" y="55"/>
                    </a:lnTo>
                    <a:lnTo>
                      <a:pt x="471" y="59"/>
                    </a:lnTo>
                    <a:lnTo>
                      <a:pt x="520" y="156"/>
                    </a:lnTo>
                    <a:lnTo>
                      <a:pt x="512" y="188"/>
                    </a:lnTo>
                    <a:lnTo>
                      <a:pt x="589" y="254"/>
                    </a:lnTo>
                    <a:lnTo>
                      <a:pt x="724" y="249"/>
                    </a:lnTo>
                    <a:lnTo>
                      <a:pt x="824" y="294"/>
                    </a:lnTo>
                    <a:lnTo>
                      <a:pt x="872" y="284"/>
                    </a:lnTo>
                    <a:lnTo>
                      <a:pt x="1175" y="294"/>
                    </a:lnTo>
                    <a:lnTo>
                      <a:pt x="1521" y="375"/>
                    </a:lnTo>
                    <a:lnTo>
                      <a:pt x="1539" y="418"/>
                    </a:lnTo>
                    <a:lnTo>
                      <a:pt x="1580" y="481"/>
                    </a:lnTo>
                    <a:lnTo>
                      <a:pt x="1525" y="564"/>
                    </a:lnTo>
                    <a:lnTo>
                      <a:pt x="1464" y="660"/>
                    </a:lnTo>
                    <a:lnTo>
                      <a:pt x="1389" y="731"/>
                    </a:lnTo>
                    <a:lnTo>
                      <a:pt x="1378" y="778"/>
                    </a:lnTo>
                    <a:lnTo>
                      <a:pt x="1421" y="830"/>
                    </a:lnTo>
                    <a:lnTo>
                      <a:pt x="1373" y="939"/>
                    </a:lnTo>
                    <a:lnTo>
                      <a:pt x="1279" y="1348"/>
                    </a:lnTo>
                    <a:lnTo>
                      <a:pt x="744" y="1214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Shape 317">
                <a:extLst>
                  <a:ext uri="{FF2B5EF4-FFF2-40B4-BE49-F238E27FC236}">
                    <a16:creationId xmlns:a16="http://schemas.microsoft.com/office/drawing/2014/main" id="{00000000-0008-0000-0000-00006A010000}"/>
                  </a:ext>
                </a:extLst>
              </p:cNvPr>
              <p:cNvSpPr/>
              <p:nvPr/>
            </p:nvSpPr>
            <p:spPr>
              <a:xfrm>
                <a:off x="6465661" y="1585795"/>
                <a:ext cx="914576" cy="590100"/>
              </a:xfrm>
              <a:custGeom>
                <a:avLst/>
                <a:gdLst/>
                <a:ahLst/>
                <a:cxnLst/>
                <a:rect l="0" t="0" r="0" b="0"/>
                <a:pathLst>
                  <a:path w="1153" h="741" extrusionOk="0">
                    <a:moveTo>
                      <a:pt x="0" y="183"/>
                    </a:moveTo>
                    <a:lnTo>
                      <a:pt x="54" y="510"/>
                    </a:lnTo>
                    <a:lnTo>
                      <a:pt x="92" y="741"/>
                    </a:lnTo>
                    <a:lnTo>
                      <a:pt x="284" y="709"/>
                    </a:lnTo>
                    <a:lnTo>
                      <a:pt x="977" y="576"/>
                    </a:lnTo>
                    <a:lnTo>
                      <a:pt x="1006" y="542"/>
                    </a:lnTo>
                    <a:lnTo>
                      <a:pt x="1046" y="542"/>
                    </a:lnTo>
                    <a:lnTo>
                      <a:pt x="1091" y="511"/>
                    </a:lnTo>
                    <a:lnTo>
                      <a:pt x="1114" y="462"/>
                    </a:lnTo>
                    <a:lnTo>
                      <a:pt x="1153" y="425"/>
                    </a:lnTo>
                    <a:lnTo>
                      <a:pt x="1041" y="333"/>
                    </a:lnTo>
                    <a:lnTo>
                      <a:pt x="1038" y="246"/>
                    </a:lnTo>
                    <a:lnTo>
                      <a:pt x="1090" y="130"/>
                    </a:lnTo>
                    <a:lnTo>
                      <a:pt x="1015" y="87"/>
                    </a:lnTo>
                    <a:lnTo>
                      <a:pt x="984" y="28"/>
                    </a:lnTo>
                    <a:lnTo>
                      <a:pt x="931" y="0"/>
                    </a:lnTo>
                    <a:lnTo>
                      <a:pt x="166" y="146"/>
                    </a:lnTo>
                    <a:lnTo>
                      <a:pt x="128" y="8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Shape 318">
                <a:extLst>
                  <a:ext uri="{FF2B5EF4-FFF2-40B4-BE49-F238E27FC236}">
                    <a16:creationId xmlns:a16="http://schemas.microsoft.com/office/drawing/2014/main" id="{00000000-0008-0000-0000-00006B010000}"/>
                  </a:ext>
                </a:extLst>
              </p:cNvPr>
              <p:cNvSpPr/>
              <p:nvPr/>
            </p:nvSpPr>
            <p:spPr>
              <a:xfrm>
                <a:off x="7719029" y="1450597"/>
                <a:ext cx="122473" cy="151103"/>
              </a:xfrm>
              <a:custGeom>
                <a:avLst/>
                <a:gdLst/>
                <a:ahLst/>
                <a:cxnLst/>
                <a:rect l="0" t="0" r="0" b="0"/>
                <a:pathLst>
                  <a:path w="154" h="192" extrusionOk="0">
                    <a:moveTo>
                      <a:pt x="0" y="19"/>
                    </a:moveTo>
                    <a:lnTo>
                      <a:pt x="33" y="183"/>
                    </a:lnTo>
                    <a:lnTo>
                      <a:pt x="39" y="192"/>
                    </a:lnTo>
                    <a:lnTo>
                      <a:pt x="97" y="159"/>
                    </a:lnTo>
                    <a:lnTo>
                      <a:pt x="89" y="109"/>
                    </a:lnTo>
                    <a:lnTo>
                      <a:pt x="99" y="85"/>
                    </a:lnTo>
                    <a:lnTo>
                      <a:pt x="115" y="102"/>
                    </a:lnTo>
                    <a:lnTo>
                      <a:pt x="121" y="137"/>
                    </a:lnTo>
                    <a:lnTo>
                      <a:pt x="132" y="135"/>
                    </a:lnTo>
                    <a:lnTo>
                      <a:pt x="154" y="102"/>
                    </a:lnTo>
                    <a:lnTo>
                      <a:pt x="132" y="61"/>
                    </a:lnTo>
                    <a:lnTo>
                      <a:pt x="98" y="55"/>
                    </a:lnTo>
                    <a:lnTo>
                      <a:pt x="76" y="5"/>
                    </a:lnTo>
                    <a:lnTo>
                      <a:pt x="5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D7D2C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Shape 319">
                <a:extLst>
                  <a:ext uri="{FF2B5EF4-FFF2-40B4-BE49-F238E27FC236}">
                    <a16:creationId xmlns:a16="http://schemas.microsoft.com/office/drawing/2014/main" id="{00000000-0008-0000-0000-00006C010000}"/>
                  </a:ext>
                </a:extLst>
              </p:cNvPr>
              <p:cNvSpPr/>
              <p:nvPr/>
            </p:nvSpPr>
            <p:spPr>
              <a:xfrm>
                <a:off x="6238210" y="3088881"/>
                <a:ext cx="800057" cy="612369"/>
              </a:xfrm>
              <a:custGeom>
                <a:avLst/>
                <a:gdLst/>
                <a:ahLst/>
                <a:cxnLst/>
                <a:rect l="0" t="0" r="0" b="0"/>
                <a:pathLst>
                  <a:path w="1008" h="772" extrusionOk="0">
                    <a:moveTo>
                      <a:pt x="0" y="181"/>
                    </a:moveTo>
                    <a:lnTo>
                      <a:pt x="42" y="103"/>
                    </a:lnTo>
                    <a:lnTo>
                      <a:pt x="186" y="32"/>
                    </a:lnTo>
                    <a:lnTo>
                      <a:pt x="455" y="0"/>
                    </a:lnTo>
                    <a:lnTo>
                      <a:pt x="566" y="72"/>
                    </a:lnTo>
                    <a:lnTo>
                      <a:pt x="742" y="46"/>
                    </a:lnTo>
                    <a:lnTo>
                      <a:pt x="1008" y="238"/>
                    </a:lnTo>
                    <a:lnTo>
                      <a:pt x="931" y="326"/>
                    </a:lnTo>
                    <a:lnTo>
                      <a:pt x="890" y="387"/>
                    </a:lnTo>
                    <a:lnTo>
                      <a:pt x="895" y="448"/>
                    </a:lnTo>
                    <a:lnTo>
                      <a:pt x="825" y="506"/>
                    </a:lnTo>
                    <a:lnTo>
                      <a:pt x="771" y="591"/>
                    </a:lnTo>
                    <a:lnTo>
                      <a:pt x="694" y="637"/>
                    </a:lnTo>
                    <a:lnTo>
                      <a:pt x="661" y="643"/>
                    </a:lnTo>
                    <a:lnTo>
                      <a:pt x="646" y="699"/>
                    </a:lnTo>
                    <a:lnTo>
                      <a:pt x="602" y="669"/>
                    </a:lnTo>
                    <a:lnTo>
                      <a:pt x="641" y="720"/>
                    </a:lnTo>
                    <a:lnTo>
                      <a:pt x="604" y="772"/>
                    </a:lnTo>
                    <a:lnTo>
                      <a:pt x="567" y="765"/>
                    </a:lnTo>
                    <a:lnTo>
                      <a:pt x="543" y="734"/>
                    </a:lnTo>
                    <a:lnTo>
                      <a:pt x="500" y="657"/>
                    </a:lnTo>
                    <a:lnTo>
                      <a:pt x="476" y="647"/>
                    </a:lnTo>
                    <a:lnTo>
                      <a:pt x="428" y="545"/>
                    </a:lnTo>
                    <a:lnTo>
                      <a:pt x="358" y="502"/>
                    </a:lnTo>
                    <a:lnTo>
                      <a:pt x="309" y="433"/>
                    </a:lnTo>
                    <a:lnTo>
                      <a:pt x="188" y="345"/>
                    </a:lnTo>
                    <a:lnTo>
                      <a:pt x="130" y="266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Shape 320">
                <a:extLst>
                  <a:ext uri="{FF2B5EF4-FFF2-40B4-BE49-F238E27FC236}">
                    <a16:creationId xmlns:a16="http://schemas.microsoft.com/office/drawing/2014/main" id="{00000000-0008-0000-0000-00006D010000}"/>
                  </a:ext>
                </a:extLst>
              </p:cNvPr>
              <p:cNvSpPr/>
              <p:nvPr/>
            </p:nvSpPr>
            <p:spPr>
              <a:xfrm>
                <a:off x="3034805" y="1060908"/>
                <a:ext cx="1107037" cy="742795"/>
              </a:xfrm>
              <a:custGeom>
                <a:avLst/>
                <a:gdLst/>
                <a:ahLst/>
                <a:cxnLst/>
                <a:rect l="0" t="0" r="0" b="0"/>
                <a:pathLst>
                  <a:path w="1395" h="936" extrusionOk="0">
                    <a:moveTo>
                      <a:pt x="0" y="733"/>
                    </a:moveTo>
                    <a:lnTo>
                      <a:pt x="46" y="233"/>
                    </a:lnTo>
                    <a:lnTo>
                      <a:pt x="69" y="0"/>
                    </a:lnTo>
                    <a:lnTo>
                      <a:pt x="687" y="45"/>
                    </a:lnTo>
                    <a:lnTo>
                      <a:pt x="1374" y="66"/>
                    </a:lnTo>
                    <a:lnTo>
                      <a:pt x="1328" y="155"/>
                    </a:lnTo>
                    <a:lnTo>
                      <a:pt x="1395" y="220"/>
                    </a:lnTo>
                    <a:lnTo>
                      <a:pt x="1391" y="679"/>
                    </a:lnTo>
                    <a:lnTo>
                      <a:pt x="1364" y="677"/>
                    </a:lnTo>
                    <a:lnTo>
                      <a:pt x="1367" y="738"/>
                    </a:lnTo>
                    <a:lnTo>
                      <a:pt x="1389" y="783"/>
                    </a:lnTo>
                    <a:lnTo>
                      <a:pt x="1374" y="827"/>
                    </a:lnTo>
                    <a:lnTo>
                      <a:pt x="1387" y="936"/>
                    </a:lnTo>
                    <a:lnTo>
                      <a:pt x="1357" y="926"/>
                    </a:lnTo>
                    <a:lnTo>
                      <a:pt x="1322" y="884"/>
                    </a:lnTo>
                    <a:lnTo>
                      <a:pt x="1255" y="854"/>
                    </a:lnTo>
                    <a:lnTo>
                      <a:pt x="1198" y="841"/>
                    </a:lnTo>
                    <a:lnTo>
                      <a:pt x="1078" y="846"/>
                    </a:lnTo>
                    <a:lnTo>
                      <a:pt x="1009" y="795"/>
                    </a:lnTo>
                    <a:lnTo>
                      <a:pt x="0" y="733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Shape 321">
                <a:extLst>
                  <a:ext uri="{FF2B5EF4-FFF2-40B4-BE49-F238E27FC236}">
                    <a16:creationId xmlns:a16="http://schemas.microsoft.com/office/drawing/2014/main" id="{00000000-0008-0000-0000-00006E010000}"/>
                  </a:ext>
                </a:extLst>
              </p:cNvPr>
              <p:cNvSpPr/>
              <p:nvPr/>
            </p:nvSpPr>
            <p:spPr>
              <a:xfrm>
                <a:off x="5116860" y="2820077"/>
                <a:ext cx="1342438" cy="456493"/>
              </a:xfrm>
              <a:custGeom>
                <a:avLst/>
                <a:gdLst/>
                <a:ahLst/>
                <a:cxnLst/>
                <a:rect l="0" t="0" r="0" b="0"/>
                <a:pathLst>
                  <a:path w="1691" h="575" extrusionOk="0">
                    <a:moveTo>
                      <a:pt x="0" y="575"/>
                    </a:moveTo>
                    <a:lnTo>
                      <a:pt x="30" y="473"/>
                    </a:lnTo>
                    <a:lnTo>
                      <a:pt x="18" y="465"/>
                    </a:lnTo>
                    <a:lnTo>
                      <a:pt x="69" y="426"/>
                    </a:lnTo>
                    <a:lnTo>
                      <a:pt x="114" y="335"/>
                    </a:lnTo>
                    <a:lnTo>
                      <a:pt x="98" y="315"/>
                    </a:lnTo>
                    <a:lnTo>
                      <a:pt x="121" y="272"/>
                    </a:lnTo>
                    <a:lnTo>
                      <a:pt x="124" y="223"/>
                    </a:lnTo>
                    <a:lnTo>
                      <a:pt x="154" y="186"/>
                    </a:lnTo>
                    <a:lnTo>
                      <a:pt x="421" y="167"/>
                    </a:lnTo>
                    <a:lnTo>
                      <a:pt x="417" y="123"/>
                    </a:lnTo>
                    <a:lnTo>
                      <a:pt x="502" y="127"/>
                    </a:lnTo>
                    <a:lnTo>
                      <a:pt x="1295" y="54"/>
                    </a:lnTo>
                    <a:lnTo>
                      <a:pt x="1691" y="0"/>
                    </a:lnTo>
                    <a:lnTo>
                      <a:pt x="1683" y="56"/>
                    </a:lnTo>
                    <a:lnTo>
                      <a:pt x="1656" y="74"/>
                    </a:lnTo>
                    <a:lnTo>
                      <a:pt x="1621" y="136"/>
                    </a:lnTo>
                    <a:lnTo>
                      <a:pt x="1594" y="132"/>
                    </a:lnTo>
                    <a:lnTo>
                      <a:pt x="1563" y="149"/>
                    </a:lnTo>
                    <a:lnTo>
                      <a:pt x="1542" y="180"/>
                    </a:lnTo>
                    <a:lnTo>
                      <a:pt x="1513" y="160"/>
                    </a:lnTo>
                    <a:lnTo>
                      <a:pt x="1468" y="199"/>
                    </a:lnTo>
                    <a:lnTo>
                      <a:pt x="1462" y="232"/>
                    </a:lnTo>
                    <a:lnTo>
                      <a:pt x="1270" y="345"/>
                    </a:lnTo>
                    <a:lnTo>
                      <a:pt x="1259" y="389"/>
                    </a:lnTo>
                    <a:lnTo>
                      <a:pt x="1208" y="414"/>
                    </a:lnTo>
                    <a:lnTo>
                      <a:pt x="1209" y="471"/>
                    </a:lnTo>
                    <a:lnTo>
                      <a:pt x="949" y="504"/>
                    </a:lnTo>
                    <a:lnTo>
                      <a:pt x="424" y="547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Shape 322">
                <a:extLst>
                  <a:ext uri="{FF2B5EF4-FFF2-40B4-BE49-F238E27FC236}">
                    <a16:creationId xmlns:a16="http://schemas.microsoft.com/office/drawing/2014/main" id="{00000000-0008-0000-0000-00006F010000}"/>
                  </a:ext>
                </a:extLst>
              </p:cNvPr>
              <p:cNvSpPr/>
              <p:nvPr/>
            </p:nvSpPr>
            <p:spPr>
              <a:xfrm>
                <a:off x="2404940" y="2942549"/>
                <a:ext cx="2199758" cy="2136135"/>
              </a:xfrm>
              <a:custGeom>
                <a:avLst/>
                <a:gdLst/>
                <a:ahLst/>
                <a:cxnLst/>
                <a:rect l="0" t="0" r="0" b="0"/>
                <a:pathLst>
                  <a:path w="2771" h="2690" extrusionOk="0">
                    <a:moveTo>
                      <a:pt x="16" y="1103"/>
                    </a:moveTo>
                    <a:lnTo>
                      <a:pt x="0" y="1051"/>
                    </a:lnTo>
                    <a:lnTo>
                      <a:pt x="55" y="1056"/>
                    </a:lnTo>
                    <a:lnTo>
                      <a:pt x="753" y="1123"/>
                    </a:lnTo>
                    <a:lnTo>
                      <a:pt x="857" y="0"/>
                    </a:lnTo>
                    <a:lnTo>
                      <a:pt x="1455" y="34"/>
                    </a:lnTo>
                    <a:lnTo>
                      <a:pt x="1435" y="520"/>
                    </a:lnTo>
                    <a:lnTo>
                      <a:pt x="1494" y="569"/>
                    </a:lnTo>
                    <a:lnTo>
                      <a:pt x="1552" y="572"/>
                    </a:lnTo>
                    <a:lnTo>
                      <a:pt x="1563" y="552"/>
                    </a:lnTo>
                    <a:lnTo>
                      <a:pt x="1597" y="581"/>
                    </a:lnTo>
                    <a:lnTo>
                      <a:pt x="1595" y="613"/>
                    </a:lnTo>
                    <a:lnTo>
                      <a:pt x="1644" y="618"/>
                    </a:lnTo>
                    <a:lnTo>
                      <a:pt x="1685" y="638"/>
                    </a:lnTo>
                    <a:lnTo>
                      <a:pt x="1715" y="627"/>
                    </a:lnTo>
                    <a:lnTo>
                      <a:pt x="1753" y="652"/>
                    </a:lnTo>
                    <a:lnTo>
                      <a:pt x="1760" y="633"/>
                    </a:lnTo>
                    <a:lnTo>
                      <a:pt x="1813" y="637"/>
                    </a:lnTo>
                    <a:lnTo>
                      <a:pt x="1843" y="698"/>
                    </a:lnTo>
                    <a:lnTo>
                      <a:pt x="1866" y="717"/>
                    </a:lnTo>
                    <a:lnTo>
                      <a:pt x="1900" y="680"/>
                    </a:lnTo>
                    <a:lnTo>
                      <a:pt x="1963" y="730"/>
                    </a:lnTo>
                    <a:lnTo>
                      <a:pt x="2001" y="705"/>
                    </a:lnTo>
                    <a:lnTo>
                      <a:pt x="2015" y="752"/>
                    </a:lnTo>
                    <a:lnTo>
                      <a:pt x="2022" y="717"/>
                    </a:lnTo>
                    <a:lnTo>
                      <a:pt x="2062" y="690"/>
                    </a:lnTo>
                    <a:lnTo>
                      <a:pt x="2073" y="719"/>
                    </a:lnTo>
                    <a:lnTo>
                      <a:pt x="2127" y="710"/>
                    </a:lnTo>
                    <a:lnTo>
                      <a:pt x="2170" y="751"/>
                    </a:lnTo>
                    <a:lnTo>
                      <a:pt x="2280" y="716"/>
                    </a:lnTo>
                    <a:lnTo>
                      <a:pt x="2391" y="705"/>
                    </a:lnTo>
                    <a:lnTo>
                      <a:pt x="2424" y="689"/>
                    </a:lnTo>
                    <a:lnTo>
                      <a:pt x="2509" y="746"/>
                    </a:lnTo>
                    <a:lnTo>
                      <a:pt x="2562" y="765"/>
                    </a:lnTo>
                    <a:lnTo>
                      <a:pt x="2582" y="790"/>
                    </a:lnTo>
                    <a:lnTo>
                      <a:pt x="2653" y="788"/>
                    </a:lnTo>
                    <a:lnTo>
                      <a:pt x="2656" y="922"/>
                    </a:lnTo>
                    <a:lnTo>
                      <a:pt x="2669" y="1185"/>
                    </a:lnTo>
                    <a:lnTo>
                      <a:pt x="2699" y="1219"/>
                    </a:lnTo>
                    <a:lnTo>
                      <a:pt x="2711" y="1286"/>
                    </a:lnTo>
                    <a:lnTo>
                      <a:pt x="2771" y="1380"/>
                    </a:lnTo>
                    <a:lnTo>
                      <a:pt x="2769" y="1460"/>
                    </a:lnTo>
                    <a:lnTo>
                      <a:pt x="2733" y="1536"/>
                    </a:lnTo>
                    <a:lnTo>
                      <a:pt x="2736" y="1577"/>
                    </a:lnTo>
                    <a:lnTo>
                      <a:pt x="2747" y="1621"/>
                    </a:lnTo>
                    <a:lnTo>
                      <a:pt x="2742" y="1664"/>
                    </a:lnTo>
                    <a:lnTo>
                      <a:pt x="2721" y="1692"/>
                    </a:lnTo>
                    <a:lnTo>
                      <a:pt x="2694" y="1726"/>
                    </a:lnTo>
                    <a:lnTo>
                      <a:pt x="2713" y="1747"/>
                    </a:lnTo>
                    <a:lnTo>
                      <a:pt x="2602" y="1784"/>
                    </a:lnTo>
                    <a:lnTo>
                      <a:pt x="2513" y="1835"/>
                    </a:lnTo>
                    <a:lnTo>
                      <a:pt x="2567" y="1793"/>
                    </a:lnTo>
                    <a:lnTo>
                      <a:pt x="2509" y="1792"/>
                    </a:lnTo>
                    <a:lnTo>
                      <a:pt x="2526" y="1724"/>
                    </a:lnTo>
                    <a:lnTo>
                      <a:pt x="2479" y="1763"/>
                    </a:lnTo>
                    <a:lnTo>
                      <a:pt x="2456" y="1750"/>
                    </a:lnTo>
                    <a:lnTo>
                      <a:pt x="2458" y="1796"/>
                    </a:lnTo>
                    <a:lnTo>
                      <a:pt x="2478" y="1804"/>
                    </a:lnTo>
                    <a:lnTo>
                      <a:pt x="2482" y="1846"/>
                    </a:lnTo>
                    <a:lnTo>
                      <a:pt x="2446" y="1878"/>
                    </a:lnTo>
                    <a:lnTo>
                      <a:pt x="2425" y="1876"/>
                    </a:lnTo>
                    <a:lnTo>
                      <a:pt x="2419" y="1923"/>
                    </a:lnTo>
                    <a:lnTo>
                      <a:pt x="2163" y="2080"/>
                    </a:lnTo>
                    <a:lnTo>
                      <a:pt x="2166" y="2064"/>
                    </a:lnTo>
                    <a:lnTo>
                      <a:pt x="2284" y="1988"/>
                    </a:lnTo>
                    <a:lnTo>
                      <a:pt x="2192" y="2037"/>
                    </a:lnTo>
                    <a:lnTo>
                      <a:pt x="2198" y="1992"/>
                    </a:lnTo>
                    <a:lnTo>
                      <a:pt x="2173" y="2014"/>
                    </a:lnTo>
                    <a:lnTo>
                      <a:pt x="2147" y="2001"/>
                    </a:lnTo>
                    <a:lnTo>
                      <a:pt x="2137" y="2037"/>
                    </a:lnTo>
                    <a:lnTo>
                      <a:pt x="2096" y="2001"/>
                    </a:lnTo>
                    <a:lnTo>
                      <a:pt x="2099" y="2035"/>
                    </a:lnTo>
                    <a:lnTo>
                      <a:pt x="2147" y="2066"/>
                    </a:lnTo>
                    <a:lnTo>
                      <a:pt x="2092" y="2098"/>
                    </a:lnTo>
                    <a:lnTo>
                      <a:pt x="2067" y="2057"/>
                    </a:lnTo>
                    <a:lnTo>
                      <a:pt x="2048" y="2159"/>
                    </a:lnTo>
                    <a:lnTo>
                      <a:pt x="2024" y="2118"/>
                    </a:lnTo>
                    <a:lnTo>
                      <a:pt x="1975" y="2135"/>
                    </a:lnTo>
                    <a:lnTo>
                      <a:pt x="1965" y="2161"/>
                    </a:lnTo>
                    <a:lnTo>
                      <a:pt x="1989" y="2207"/>
                    </a:lnTo>
                    <a:lnTo>
                      <a:pt x="1898" y="2213"/>
                    </a:lnTo>
                    <a:lnTo>
                      <a:pt x="1931" y="2222"/>
                    </a:lnTo>
                    <a:lnTo>
                      <a:pt x="1933" y="2267"/>
                    </a:lnTo>
                    <a:lnTo>
                      <a:pt x="1952" y="2256"/>
                    </a:lnTo>
                    <a:lnTo>
                      <a:pt x="1942" y="2288"/>
                    </a:lnTo>
                    <a:lnTo>
                      <a:pt x="1901" y="2354"/>
                    </a:lnTo>
                    <a:lnTo>
                      <a:pt x="1904" y="2323"/>
                    </a:lnTo>
                    <a:lnTo>
                      <a:pt x="1877" y="2351"/>
                    </a:lnTo>
                    <a:lnTo>
                      <a:pt x="1841" y="2310"/>
                    </a:lnTo>
                    <a:lnTo>
                      <a:pt x="1848" y="2357"/>
                    </a:lnTo>
                    <a:lnTo>
                      <a:pt x="1917" y="2364"/>
                    </a:lnTo>
                    <a:lnTo>
                      <a:pt x="1890" y="2434"/>
                    </a:lnTo>
                    <a:lnTo>
                      <a:pt x="1912" y="2571"/>
                    </a:lnTo>
                    <a:lnTo>
                      <a:pt x="1973" y="2685"/>
                    </a:lnTo>
                    <a:lnTo>
                      <a:pt x="1893" y="2690"/>
                    </a:lnTo>
                    <a:lnTo>
                      <a:pt x="1816" y="2655"/>
                    </a:lnTo>
                    <a:lnTo>
                      <a:pt x="1750" y="2656"/>
                    </a:lnTo>
                    <a:lnTo>
                      <a:pt x="1653" y="2604"/>
                    </a:lnTo>
                    <a:lnTo>
                      <a:pt x="1540" y="2562"/>
                    </a:lnTo>
                    <a:lnTo>
                      <a:pt x="1528" y="2517"/>
                    </a:lnTo>
                    <a:lnTo>
                      <a:pt x="1504" y="2453"/>
                    </a:lnTo>
                    <a:lnTo>
                      <a:pt x="1467" y="2405"/>
                    </a:lnTo>
                    <a:lnTo>
                      <a:pt x="1471" y="2354"/>
                    </a:lnTo>
                    <a:lnTo>
                      <a:pt x="1450" y="2336"/>
                    </a:lnTo>
                    <a:lnTo>
                      <a:pt x="1451" y="2267"/>
                    </a:lnTo>
                    <a:lnTo>
                      <a:pt x="1385" y="2215"/>
                    </a:lnTo>
                    <a:lnTo>
                      <a:pt x="1313" y="2109"/>
                    </a:lnTo>
                    <a:lnTo>
                      <a:pt x="1194" y="1840"/>
                    </a:lnTo>
                    <a:lnTo>
                      <a:pt x="1103" y="1771"/>
                    </a:lnTo>
                    <a:lnTo>
                      <a:pt x="1073" y="1709"/>
                    </a:lnTo>
                    <a:lnTo>
                      <a:pt x="995" y="1699"/>
                    </a:lnTo>
                    <a:lnTo>
                      <a:pt x="930" y="1692"/>
                    </a:lnTo>
                    <a:lnTo>
                      <a:pt x="873" y="1666"/>
                    </a:lnTo>
                    <a:lnTo>
                      <a:pt x="855" y="1692"/>
                    </a:lnTo>
                    <a:lnTo>
                      <a:pt x="794" y="1692"/>
                    </a:lnTo>
                    <a:lnTo>
                      <a:pt x="740" y="1819"/>
                    </a:lnTo>
                    <a:lnTo>
                      <a:pt x="681" y="1874"/>
                    </a:lnTo>
                    <a:lnTo>
                      <a:pt x="647" y="1870"/>
                    </a:lnTo>
                    <a:lnTo>
                      <a:pt x="541" y="1790"/>
                    </a:lnTo>
                    <a:lnTo>
                      <a:pt x="495" y="1777"/>
                    </a:lnTo>
                    <a:lnTo>
                      <a:pt x="394" y="1685"/>
                    </a:lnTo>
                    <a:lnTo>
                      <a:pt x="367" y="1612"/>
                    </a:lnTo>
                    <a:lnTo>
                      <a:pt x="368" y="1537"/>
                    </a:lnTo>
                    <a:lnTo>
                      <a:pt x="319" y="1431"/>
                    </a:lnTo>
                    <a:lnTo>
                      <a:pt x="235" y="1362"/>
                    </a:lnTo>
                    <a:lnTo>
                      <a:pt x="121" y="1217"/>
                    </a:lnTo>
                    <a:lnTo>
                      <a:pt x="77" y="1192"/>
                    </a:lnTo>
                    <a:lnTo>
                      <a:pt x="47" y="1116"/>
                    </a:lnTo>
                    <a:lnTo>
                      <a:pt x="16" y="1103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Shape 323">
                <a:extLst>
                  <a:ext uri="{FF2B5EF4-FFF2-40B4-BE49-F238E27FC236}">
                    <a16:creationId xmlns:a16="http://schemas.microsoft.com/office/drawing/2014/main" id="{00000000-0008-0000-0000-000070010000}"/>
                  </a:ext>
                </a:extLst>
              </p:cNvPr>
              <p:cNvSpPr/>
              <p:nvPr/>
            </p:nvSpPr>
            <p:spPr>
              <a:xfrm>
                <a:off x="1371071" y="1631923"/>
                <a:ext cx="889126" cy="1116578"/>
              </a:xfrm>
              <a:custGeom>
                <a:avLst/>
                <a:gdLst/>
                <a:ahLst/>
                <a:cxnLst/>
                <a:rect l="0" t="0" r="0" b="0"/>
                <a:pathLst>
                  <a:path w="1119" h="1406" extrusionOk="0">
                    <a:moveTo>
                      <a:pt x="0" y="1238"/>
                    </a:moveTo>
                    <a:lnTo>
                      <a:pt x="244" y="0"/>
                    </a:lnTo>
                    <a:lnTo>
                      <a:pt x="790" y="100"/>
                    </a:lnTo>
                    <a:lnTo>
                      <a:pt x="748" y="349"/>
                    </a:lnTo>
                    <a:lnTo>
                      <a:pt x="1119" y="406"/>
                    </a:lnTo>
                    <a:lnTo>
                      <a:pt x="979" y="1406"/>
                    </a:lnTo>
                    <a:lnTo>
                      <a:pt x="0" y="12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324">
                <a:extLst>
                  <a:ext uri="{FF2B5EF4-FFF2-40B4-BE49-F238E27FC236}">
                    <a16:creationId xmlns:a16="http://schemas.microsoft.com/office/drawing/2014/main" id="{00000000-0008-0000-0000-000071010000}"/>
                  </a:ext>
                </a:extLst>
              </p:cNvPr>
              <p:cNvSpPr/>
              <p:nvPr/>
            </p:nvSpPr>
            <p:spPr>
              <a:xfrm>
                <a:off x="7359561" y="873220"/>
                <a:ext cx="252900" cy="501029"/>
              </a:xfrm>
              <a:custGeom>
                <a:avLst/>
                <a:gdLst/>
                <a:ahLst/>
                <a:cxnLst/>
                <a:rect l="0" t="0" r="0" b="0"/>
                <a:pathLst>
                  <a:path w="318" h="630" extrusionOk="0">
                    <a:moveTo>
                      <a:pt x="0" y="79"/>
                    </a:moveTo>
                    <a:lnTo>
                      <a:pt x="49" y="257"/>
                    </a:lnTo>
                    <a:lnTo>
                      <a:pt x="64" y="373"/>
                    </a:lnTo>
                    <a:lnTo>
                      <a:pt x="115" y="489"/>
                    </a:lnTo>
                    <a:lnTo>
                      <a:pt x="145" y="630"/>
                    </a:lnTo>
                    <a:lnTo>
                      <a:pt x="290" y="599"/>
                    </a:lnTo>
                    <a:lnTo>
                      <a:pt x="260" y="383"/>
                    </a:lnTo>
                    <a:lnTo>
                      <a:pt x="278" y="230"/>
                    </a:lnTo>
                    <a:lnTo>
                      <a:pt x="314" y="159"/>
                    </a:lnTo>
                    <a:lnTo>
                      <a:pt x="318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325">
                <a:extLst>
                  <a:ext uri="{FF2B5EF4-FFF2-40B4-BE49-F238E27FC236}">
                    <a16:creationId xmlns:a16="http://schemas.microsoft.com/office/drawing/2014/main" id="{00000000-0008-0000-0000-000072010000}"/>
                  </a:ext>
                </a:extLst>
              </p:cNvPr>
              <p:cNvSpPr/>
              <p:nvPr/>
            </p:nvSpPr>
            <p:spPr>
              <a:xfrm>
                <a:off x="6144367" y="2171124"/>
                <a:ext cx="1218375" cy="691898"/>
              </a:xfrm>
              <a:custGeom>
                <a:avLst/>
                <a:gdLst/>
                <a:ahLst/>
                <a:cxnLst/>
                <a:rect l="0" t="0" r="0" b="0"/>
                <a:pathLst>
                  <a:path w="1534" h="871" extrusionOk="0">
                    <a:moveTo>
                      <a:pt x="0" y="871"/>
                    </a:moveTo>
                    <a:lnTo>
                      <a:pt x="143" y="776"/>
                    </a:lnTo>
                    <a:lnTo>
                      <a:pt x="144" y="755"/>
                    </a:lnTo>
                    <a:lnTo>
                      <a:pt x="196" y="692"/>
                    </a:lnTo>
                    <a:lnTo>
                      <a:pt x="244" y="658"/>
                    </a:lnTo>
                    <a:lnTo>
                      <a:pt x="299" y="592"/>
                    </a:lnTo>
                    <a:lnTo>
                      <a:pt x="355" y="658"/>
                    </a:lnTo>
                    <a:lnTo>
                      <a:pt x="424" y="625"/>
                    </a:lnTo>
                    <a:lnTo>
                      <a:pt x="453" y="645"/>
                    </a:lnTo>
                    <a:lnTo>
                      <a:pt x="496" y="625"/>
                    </a:lnTo>
                    <a:lnTo>
                      <a:pt x="522" y="588"/>
                    </a:lnTo>
                    <a:lnTo>
                      <a:pt x="598" y="575"/>
                    </a:lnTo>
                    <a:lnTo>
                      <a:pt x="638" y="521"/>
                    </a:lnTo>
                    <a:lnTo>
                      <a:pt x="618" y="507"/>
                    </a:lnTo>
                    <a:lnTo>
                      <a:pt x="690" y="343"/>
                    </a:lnTo>
                    <a:lnTo>
                      <a:pt x="707" y="259"/>
                    </a:lnTo>
                    <a:lnTo>
                      <a:pt x="776" y="292"/>
                    </a:lnTo>
                    <a:lnTo>
                      <a:pt x="811" y="196"/>
                    </a:lnTo>
                    <a:lnTo>
                      <a:pt x="847" y="190"/>
                    </a:lnTo>
                    <a:lnTo>
                      <a:pt x="899" y="98"/>
                    </a:lnTo>
                    <a:lnTo>
                      <a:pt x="915" y="0"/>
                    </a:lnTo>
                    <a:lnTo>
                      <a:pt x="1023" y="61"/>
                    </a:lnTo>
                    <a:lnTo>
                      <a:pt x="1041" y="11"/>
                    </a:lnTo>
                    <a:lnTo>
                      <a:pt x="1093" y="26"/>
                    </a:lnTo>
                    <a:lnTo>
                      <a:pt x="1123" y="64"/>
                    </a:lnTo>
                    <a:lnTo>
                      <a:pt x="1169" y="85"/>
                    </a:lnTo>
                    <a:lnTo>
                      <a:pt x="1190" y="116"/>
                    </a:lnTo>
                    <a:lnTo>
                      <a:pt x="1189" y="144"/>
                    </a:lnTo>
                    <a:lnTo>
                      <a:pt x="1156" y="201"/>
                    </a:lnTo>
                    <a:lnTo>
                      <a:pt x="1169" y="239"/>
                    </a:lnTo>
                    <a:lnTo>
                      <a:pt x="1208" y="222"/>
                    </a:lnTo>
                    <a:lnTo>
                      <a:pt x="1224" y="246"/>
                    </a:lnTo>
                    <a:lnTo>
                      <a:pt x="1238" y="262"/>
                    </a:lnTo>
                    <a:lnTo>
                      <a:pt x="1306" y="268"/>
                    </a:lnTo>
                    <a:lnTo>
                      <a:pt x="1326" y="291"/>
                    </a:lnTo>
                    <a:lnTo>
                      <a:pt x="1390" y="308"/>
                    </a:lnTo>
                    <a:lnTo>
                      <a:pt x="1374" y="325"/>
                    </a:lnTo>
                    <a:lnTo>
                      <a:pt x="1379" y="364"/>
                    </a:lnTo>
                    <a:lnTo>
                      <a:pt x="1384" y="380"/>
                    </a:lnTo>
                    <a:lnTo>
                      <a:pt x="1360" y="373"/>
                    </a:lnTo>
                    <a:lnTo>
                      <a:pt x="1319" y="351"/>
                    </a:lnTo>
                    <a:lnTo>
                      <a:pt x="1250" y="305"/>
                    </a:lnTo>
                    <a:lnTo>
                      <a:pt x="1345" y="393"/>
                    </a:lnTo>
                    <a:lnTo>
                      <a:pt x="1396" y="396"/>
                    </a:lnTo>
                    <a:lnTo>
                      <a:pt x="1367" y="411"/>
                    </a:lnTo>
                    <a:lnTo>
                      <a:pt x="1416" y="435"/>
                    </a:lnTo>
                    <a:lnTo>
                      <a:pt x="1415" y="455"/>
                    </a:lnTo>
                    <a:lnTo>
                      <a:pt x="1397" y="437"/>
                    </a:lnTo>
                    <a:lnTo>
                      <a:pt x="1377" y="438"/>
                    </a:lnTo>
                    <a:lnTo>
                      <a:pt x="1383" y="456"/>
                    </a:lnTo>
                    <a:lnTo>
                      <a:pt x="1397" y="468"/>
                    </a:lnTo>
                    <a:lnTo>
                      <a:pt x="1377" y="478"/>
                    </a:lnTo>
                    <a:lnTo>
                      <a:pt x="1325" y="441"/>
                    </a:lnTo>
                    <a:lnTo>
                      <a:pt x="1303" y="423"/>
                    </a:lnTo>
                    <a:lnTo>
                      <a:pt x="1316" y="448"/>
                    </a:lnTo>
                    <a:lnTo>
                      <a:pt x="1368" y="485"/>
                    </a:lnTo>
                    <a:lnTo>
                      <a:pt x="1390" y="488"/>
                    </a:lnTo>
                    <a:lnTo>
                      <a:pt x="1413" y="497"/>
                    </a:lnTo>
                    <a:lnTo>
                      <a:pt x="1411" y="510"/>
                    </a:lnTo>
                    <a:lnTo>
                      <a:pt x="1424" y="510"/>
                    </a:lnTo>
                    <a:lnTo>
                      <a:pt x="1428" y="522"/>
                    </a:lnTo>
                    <a:lnTo>
                      <a:pt x="1406" y="540"/>
                    </a:lnTo>
                    <a:lnTo>
                      <a:pt x="1366" y="522"/>
                    </a:lnTo>
                    <a:lnTo>
                      <a:pt x="1357" y="503"/>
                    </a:lnTo>
                    <a:lnTo>
                      <a:pt x="1306" y="497"/>
                    </a:lnTo>
                    <a:lnTo>
                      <a:pt x="1296" y="481"/>
                    </a:lnTo>
                    <a:lnTo>
                      <a:pt x="1280" y="502"/>
                    </a:lnTo>
                    <a:lnTo>
                      <a:pt x="1346" y="517"/>
                    </a:lnTo>
                    <a:lnTo>
                      <a:pt x="1351" y="536"/>
                    </a:lnTo>
                    <a:lnTo>
                      <a:pt x="1409" y="562"/>
                    </a:lnTo>
                    <a:lnTo>
                      <a:pt x="1425" y="562"/>
                    </a:lnTo>
                    <a:lnTo>
                      <a:pt x="1430" y="542"/>
                    </a:lnTo>
                    <a:lnTo>
                      <a:pt x="1452" y="548"/>
                    </a:lnTo>
                    <a:lnTo>
                      <a:pt x="1490" y="545"/>
                    </a:lnTo>
                    <a:lnTo>
                      <a:pt x="1534" y="625"/>
                    </a:lnTo>
                    <a:lnTo>
                      <a:pt x="1506" y="612"/>
                    </a:lnTo>
                    <a:lnTo>
                      <a:pt x="1498" y="636"/>
                    </a:lnTo>
                    <a:lnTo>
                      <a:pt x="895" y="752"/>
                    </a:lnTo>
                    <a:lnTo>
                      <a:pt x="396" y="817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326">
                <a:extLst>
                  <a:ext uri="{FF2B5EF4-FFF2-40B4-BE49-F238E27FC236}">
                    <a16:creationId xmlns:a16="http://schemas.microsoft.com/office/drawing/2014/main" id="{00000000-0008-0000-0000-000073010000}"/>
                  </a:ext>
                </a:extLst>
              </p:cNvPr>
              <p:cNvSpPr/>
              <p:nvPr/>
            </p:nvSpPr>
            <p:spPr>
              <a:xfrm>
                <a:off x="7308664" y="2365174"/>
                <a:ext cx="68396" cy="195640"/>
              </a:xfrm>
              <a:custGeom>
                <a:avLst/>
                <a:gdLst/>
                <a:ahLst/>
                <a:cxnLst/>
                <a:rect l="0" t="0" r="0" b="0"/>
                <a:pathLst>
                  <a:path w="86" h="247" extrusionOk="0">
                    <a:moveTo>
                      <a:pt x="1" y="139"/>
                    </a:moveTo>
                    <a:lnTo>
                      <a:pt x="0" y="216"/>
                    </a:lnTo>
                    <a:lnTo>
                      <a:pt x="18" y="247"/>
                    </a:lnTo>
                    <a:lnTo>
                      <a:pt x="33" y="156"/>
                    </a:lnTo>
                    <a:lnTo>
                      <a:pt x="61" y="118"/>
                    </a:lnTo>
                    <a:lnTo>
                      <a:pt x="86" y="0"/>
                    </a:lnTo>
                    <a:lnTo>
                      <a:pt x="36" y="27"/>
                    </a:lnTo>
                    <a:lnTo>
                      <a:pt x="1" y="13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327">
                <a:extLst>
                  <a:ext uri="{FF2B5EF4-FFF2-40B4-BE49-F238E27FC236}">
                    <a16:creationId xmlns:a16="http://schemas.microsoft.com/office/drawing/2014/main" id="{00000000-0008-0000-0000-000074010000}"/>
                  </a:ext>
                </a:extLst>
              </p:cNvPr>
              <p:cNvSpPr/>
              <p:nvPr/>
            </p:nvSpPr>
            <p:spPr>
              <a:xfrm>
                <a:off x="396053" y="0"/>
                <a:ext cx="1052957" cy="768245"/>
              </a:xfrm>
              <a:custGeom>
                <a:avLst/>
                <a:gdLst/>
                <a:ahLst/>
                <a:cxnLst/>
                <a:rect l="0" t="0" r="0" b="0"/>
                <a:pathLst>
                  <a:path w="1325" h="966" extrusionOk="0">
                    <a:moveTo>
                      <a:pt x="30" y="167"/>
                    </a:moveTo>
                    <a:lnTo>
                      <a:pt x="49" y="210"/>
                    </a:lnTo>
                    <a:lnTo>
                      <a:pt x="46" y="266"/>
                    </a:lnTo>
                    <a:lnTo>
                      <a:pt x="41" y="318"/>
                    </a:lnTo>
                    <a:lnTo>
                      <a:pt x="48" y="339"/>
                    </a:lnTo>
                    <a:lnTo>
                      <a:pt x="39" y="412"/>
                    </a:lnTo>
                    <a:lnTo>
                      <a:pt x="61" y="397"/>
                    </a:lnTo>
                    <a:lnTo>
                      <a:pt x="92" y="426"/>
                    </a:lnTo>
                    <a:lnTo>
                      <a:pt x="56" y="430"/>
                    </a:lnTo>
                    <a:lnTo>
                      <a:pt x="36" y="428"/>
                    </a:lnTo>
                    <a:lnTo>
                      <a:pt x="33" y="457"/>
                    </a:lnTo>
                    <a:lnTo>
                      <a:pt x="30" y="476"/>
                    </a:lnTo>
                    <a:lnTo>
                      <a:pt x="62" y="476"/>
                    </a:lnTo>
                    <a:lnTo>
                      <a:pt x="67" y="489"/>
                    </a:lnTo>
                    <a:lnTo>
                      <a:pt x="41" y="501"/>
                    </a:lnTo>
                    <a:lnTo>
                      <a:pt x="46" y="529"/>
                    </a:lnTo>
                    <a:lnTo>
                      <a:pt x="28" y="562"/>
                    </a:lnTo>
                    <a:lnTo>
                      <a:pt x="16" y="561"/>
                    </a:lnTo>
                    <a:lnTo>
                      <a:pt x="29" y="513"/>
                    </a:lnTo>
                    <a:lnTo>
                      <a:pt x="22" y="499"/>
                    </a:lnTo>
                    <a:lnTo>
                      <a:pt x="0" y="571"/>
                    </a:lnTo>
                    <a:lnTo>
                      <a:pt x="36" y="595"/>
                    </a:lnTo>
                    <a:lnTo>
                      <a:pt x="93" y="621"/>
                    </a:lnTo>
                    <a:lnTo>
                      <a:pt x="98" y="646"/>
                    </a:lnTo>
                    <a:lnTo>
                      <a:pt x="124" y="650"/>
                    </a:lnTo>
                    <a:lnTo>
                      <a:pt x="173" y="747"/>
                    </a:lnTo>
                    <a:lnTo>
                      <a:pt x="165" y="779"/>
                    </a:lnTo>
                    <a:lnTo>
                      <a:pt x="242" y="845"/>
                    </a:lnTo>
                    <a:lnTo>
                      <a:pt x="377" y="840"/>
                    </a:lnTo>
                    <a:lnTo>
                      <a:pt x="477" y="885"/>
                    </a:lnTo>
                    <a:lnTo>
                      <a:pt x="525" y="875"/>
                    </a:lnTo>
                    <a:lnTo>
                      <a:pt x="828" y="885"/>
                    </a:lnTo>
                    <a:lnTo>
                      <a:pt x="1174" y="966"/>
                    </a:lnTo>
                    <a:lnTo>
                      <a:pt x="1181" y="860"/>
                    </a:lnTo>
                    <a:lnTo>
                      <a:pt x="1325" y="240"/>
                    </a:lnTo>
                    <a:lnTo>
                      <a:pt x="408" y="0"/>
                    </a:lnTo>
                    <a:lnTo>
                      <a:pt x="398" y="5"/>
                    </a:lnTo>
                    <a:lnTo>
                      <a:pt x="404" y="18"/>
                    </a:lnTo>
                    <a:lnTo>
                      <a:pt x="394" y="24"/>
                    </a:lnTo>
                    <a:lnTo>
                      <a:pt x="404" y="37"/>
                    </a:lnTo>
                    <a:lnTo>
                      <a:pt x="400" y="51"/>
                    </a:lnTo>
                    <a:lnTo>
                      <a:pt x="404" y="66"/>
                    </a:lnTo>
                    <a:lnTo>
                      <a:pt x="417" y="61"/>
                    </a:lnTo>
                    <a:lnTo>
                      <a:pt x="432" y="68"/>
                    </a:lnTo>
                    <a:lnTo>
                      <a:pt x="425" y="96"/>
                    </a:lnTo>
                    <a:lnTo>
                      <a:pt x="430" y="107"/>
                    </a:lnTo>
                    <a:lnTo>
                      <a:pt x="412" y="143"/>
                    </a:lnTo>
                    <a:lnTo>
                      <a:pt x="391" y="120"/>
                    </a:lnTo>
                    <a:lnTo>
                      <a:pt x="382" y="124"/>
                    </a:lnTo>
                    <a:lnTo>
                      <a:pt x="382" y="141"/>
                    </a:lnTo>
                    <a:lnTo>
                      <a:pt x="399" y="144"/>
                    </a:lnTo>
                    <a:lnTo>
                      <a:pt x="418" y="183"/>
                    </a:lnTo>
                    <a:lnTo>
                      <a:pt x="410" y="233"/>
                    </a:lnTo>
                    <a:lnTo>
                      <a:pt x="417" y="249"/>
                    </a:lnTo>
                    <a:lnTo>
                      <a:pt x="429" y="253"/>
                    </a:lnTo>
                    <a:lnTo>
                      <a:pt x="421" y="262"/>
                    </a:lnTo>
                    <a:lnTo>
                      <a:pt x="410" y="267"/>
                    </a:lnTo>
                    <a:lnTo>
                      <a:pt x="382" y="299"/>
                    </a:lnTo>
                    <a:lnTo>
                      <a:pt x="382" y="310"/>
                    </a:lnTo>
                    <a:lnTo>
                      <a:pt x="375" y="330"/>
                    </a:lnTo>
                    <a:lnTo>
                      <a:pt x="368" y="332"/>
                    </a:lnTo>
                    <a:lnTo>
                      <a:pt x="377" y="347"/>
                    </a:lnTo>
                    <a:lnTo>
                      <a:pt x="365" y="351"/>
                    </a:lnTo>
                    <a:lnTo>
                      <a:pt x="365" y="408"/>
                    </a:lnTo>
                    <a:lnTo>
                      <a:pt x="342" y="415"/>
                    </a:lnTo>
                    <a:lnTo>
                      <a:pt x="342" y="430"/>
                    </a:lnTo>
                    <a:lnTo>
                      <a:pt x="326" y="411"/>
                    </a:lnTo>
                    <a:lnTo>
                      <a:pt x="323" y="422"/>
                    </a:lnTo>
                    <a:lnTo>
                      <a:pt x="287" y="455"/>
                    </a:lnTo>
                    <a:lnTo>
                      <a:pt x="274" y="450"/>
                    </a:lnTo>
                    <a:lnTo>
                      <a:pt x="268" y="434"/>
                    </a:lnTo>
                    <a:lnTo>
                      <a:pt x="263" y="444"/>
                    </a:lnTo>
                    <a:lnTo>
                      <a:pt x="255" y="436"/>
                    </a:lnTo>
                    <a:lnTo>
                      <a:pt x="248" y="461"/>
                    </a:lnTo>
                    <a:lnTo>
                      <a:pt x="243" y="458"/>
                    </a:lnTo>
                    <a:lnTo>
                      <a:pt x="245" y="441"/>
                    </a:lnTo>
                    <a:lnTo>
                      <a:pt x="232" y="443"/>
                    </a:lnTo>
                    <a:lnTo>
                      <a:pt x="248" y="429"/>
                    </a:lnTo>
                    <a:lnTo>
                      <a:pt x="228" y="428"/>
                    </a:lnTo>
                    <a:lnTo>
                      <a:pt x="243" y="418"/>
                    </a:lnTo>
                    <a:lnTo>
                      <a:pt x="227" y="413"/>
                    </a:lnTo>
                    <a:lnTo>
                      <a:pt x="234" y="402"/>
                    </a:lnTo>
                    <a:lnTo>
                      <a:pt x="250" y="413"/>
                    </a:lnTo>
                    <a:lnTo>
                      <a:pt x="260" y="397"/>
                    </a:lnTo>
                    <a:lnTo>
                      <a:pt x="287" y="383"/>
                    </a:lnTo>
                    <a:lnTo>
                      <a:pt x="273" y="416"/>
                    </a:lnTo>
                    <a:lnTo>
                      <a:pt x="279" y="431"/>
                    </a:lnTo>
                    <a:lnTo>
                      <a:pt x="289" y="400"/>
                    </a:lnTo>
                    <a:lnTo>
                      <a:pt x="315" y="387"/>
                    </a:lnTo>
                    <a:lnTo>
                      <a:pt x="302" y="409"/>
                    </a:lnTo>
                    <a:lnTo>
                      <a:pt x="316" y="421"/>
                    </a:lnTo>
                    <a:lnTo>
                      <a:pt x="316" y="403"/>
                    </a:lnTo>
                    <a:lnTo>
                      <a:pt x="329" y="389"/>
                    </a:lnTo>
                    <a:lnTo>
                      <a:pt x="343" y="366"/>
                    </a:lnTo>
                    <a:lnTo>
                      <a:pt x="340" y="348"/>
                    </a:lnTo>
                    <a:lnTo>
                      <a:pt x="316" y="350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34" y="305"/>
                    </a:lnTo>
                    <a:lnTo>
                      <a:pt x="365" y="307"/>
                    </a:lnTo>
                    <a:lnTo>
                      <a:pt x="367" y="273"/>
                    </a:lnTo>
                    <a:lnTo>
                      <a:pt x="356" y="255"/>
                    </a:lnTo>
                    <a:lnTo>
                      <a:pt x="355" y="287"/>
                    </a:lnTo>
                    <a:lnTo>
                      <a:pt x="347" y="280"/>
                    </a:lnTo>
                    <a:lnTo>
                      <a:pt x="326" y="295"/>
                    </a:lnTo>
                    <a:lnTo>
                      <a:pt x="313" y="315"/>
                    </a:lnTo>
                    <a:lnTo>
                      <a:pt x="295" y="317"/>
                    </a:lnTo>
                    <a:lnTo>
                      <a:pt x="263" y="338"/>
                    </a:lnTo>
                    <a:lnTo>
                      <a:pt x="238" y="366"/>
                    </a:lnTo>
                    <a:lnTo>
                      <a:pt x="282" y="367"/>
                    </a:lnTo>
                    <a:lnTo>
                      <a:pt x="244" y="377"/>
                    </a:lnTo>
                    <a:lnTo>
                      <a:pt x="227" y="370"/>
                    </a:lnTo>
                    <a:lnTo>
                      <a:pt x="263" y="317"/>
                    </a:lnTo>
                    <a:lnTo>
                      <a:pt x="289" y="304"/>
                    </a:lnTo>
                    <a:lnTo>
                      <a:pt x="317" y="271"/>
                    </a:lnTo>
                    <a:lnTo>
                      <a:pt x="322" y="289"/>
                    </a:lnTo>
                    <a:lnTo>
                      <a:pt x="339" y="273"/>
                    </a:lnTo>
                    <a:lnTo>
                      <a:pt x="355" y="237"/>
                    </a:lnTo>
                    <a:lnTo>
                      <a:pt x="351" y="213"/>
                    </a:lnTo>
                    <a:lnTo>
                      <a:pt x="345" y="232"/>
                    </a:lnTo>
                    <a:lnTo>
                      <a:pt x="335" y="229"/>
                    </a:lnTo>
                    <a:lnTo>
                      <a:pt x="343" y="202"/>
                    </a:lnTo>
                    <a:lnTo>
                      <a:pt x="332" y="202"/>
                    </a:lnTo>
                    <a:lnTo>
                      <a:pt x="329" y="226"/>
                    </a:lnTo>
                    <a:lnTo>
                      <a:pt x="319" y="233"/>
                    </a:lnTo>
                    <a:lnTo>
                      <a:pt x="317" y="208"/>
                    </a:lnTo>
                    <a:lnTo>
                      <a:pt x="308" y="202"/>
                    </a:lnTo>
                    <a:lnTo>
                      <a:pt x="300" y="214"/>
                    </a:lnTo>
                    <a:lnTo>
                      <a:pt x="284" y="181"/>
                    </a:lnTo>
                    <a:lnTo>
                      <a:pt x="254" y="180"/>
                    </a:lnTo>
                    <a:lnTo>
                      <a:pt x="137" y="120"/>
                    </a:lnTo>
                    <a:lnTo>
                      <a:pt x="55" y="47"/>
                    </a:lnTo>
                    <a:lnTo>
                      <a:pt x="32" y="100"/>
                    </a:lnTo>
                    <a:lnTo>
                      <a:pt x="30" y="16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328">
                <a:extLst>
                  <a:ext uri="{FF2B5EF4-FFF2-40B4-BE49-F238E27FC236}">
                    <a16:creationId xmlns:a16="http://schemas.microsoft.com/office/drawing/2014/main" id="{00000000-0008-0000-0000-000075010000}"/>
                  </a:ext>
                </a:extLst>
              </p:cNvPr>
              <p:cNvSpPr/>
              <p:nvPr/>
            </p:nvSpPr>
            <p:spPr>
              <a:xfrm>
                <a:off x="642590" y="46126"/>
                <a:ext cx="47716" cy="57259"/>
              </a:xfrm>
              <a:custGeom>
                <a:avLst/>
                <a:gdLst/>
                <a:ahLst/>
                <a:cxnLst/>
                <a:rect l="0" t="0" r="0" b="0"/>
                <a:pathLst>
                  <a:path w="60" h="72" extrusionOk="0">
                    <a:moveTo>
                      <a:pt x="0" y="32"/>
                    </a:moveTo>
                    <a:lnTo>
                      <a:pt x="49" y="0"/>
                    </a:lnTo>
                    <a:lnTo>
                      <a:pt x="60" y="30"/>
                    </a:lnTo>
                    <a:lnTo>
                      <a:pt x="50" y="7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329">
                <a:extLst>
                  <a:ext uri="{FF2B5EF4-FFF2-40B4-BE49-F238E27FC236}">
                    <a16:creationId xmlns:a16="http://schemas.microsoft.com/office/drawing/2014/main" id="{00000000-0008-0000-0000-000076010000}"/>
                  </a:ext>
                </a:extLst>
              </p:cNvPr>
              <p:cNvSpPr/>
              <p:nvPr/>
            </p:nvSpPr>
            <p:spPr>
              <a:xfrm>
                <a:off x="675992" y="120884"/>
                <a:ext cx="34991" cy="81118"/>
              </a:xfrm>
              <a:custGeom>
                <a:avLst/>
                <a:gdLst/>
                <a:ahLst/>
                <a:cxnLst/>
                <a:rect l="0" t="0" r="0" b="0"/>
                <a:pathLst>
                  <a:path w="44" h="103" extrusionOk="0">
                    <a:moveTo>
                      <a:pt x="0" y="28"/>
                    </a:moveTo>
                    <a:lnTo>
                      <a:pt x="26" y="0"/>
                    </a:lnTo>
                    <a:lnTo>
                      <a:pt x="44" y="17"/>
                    </a:lnTo>
                    <a:lnTo>
                      <a:pt x="32" y="10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330">
                <a:extLst>
                  <a:ext uri="{FF2B5EF4-FFF2-40B4-BE49-F238E27FC236}">
                    <a16:creationId xmlns:a16="http://schemas.microsoft.com/office/drawing/2014/main" id="{00000000-0008-0000-0000-000077010000}"/>
                  </a:ext>
                </a:extLst>
              </p:cNvPr>
              <p:cNvSpPr/>
              <p:nvPr/>
            </p:nvSpPr>
            <p:spPr>
              <a:xfrm>
                <a:off x="6263660" y="1992981"/>
                <a:ext cx="707803" cy="699849"/>
              </a:xfrm>
              <a:custGeom>
                <a:avLst/>
                <a:gdLst/>
                <a:ahLst/>
                <a:cxnLst/>
                <a:rect l="0" t="0" r="0" b="0"/>
                <a:pathLst>
                  <a:path w="891" h="884" extrusionOk="0">
                    <a:moveTo>
                      <a:pt x="0" y="611"/>
                    </a:moveTo>
                    <a:lnTo>
                      <a:pt x="35" y="733"/>
                    </a:lnTo>
                    <a:lnTo>
                      <a:pt x="74" y="775"/>
                    </a:lnTo>
                    <a:lnTo>
                      <a:pt x="149" y="818"/>
                    </a:lnTo>
                    <a:lnTo>
                      <a:pt x="205" y="884"/>
                    </a:lnTo>
                    <a:lnTo>
                      <a:pt x="274" y="851"/>
                    </a:lnTo>
                    <a:lnTo>
                      <a:pt x="303" y="871"/>
                    </a:lnTo>
                    <a:lnTo>
                      <a:pt x="346" y="851"/>
                    </a:lnTo>
                    <a:lnTo>
                      <a:pt x="372" y="814"/>
                    </a:lnTo>
                    <a:lnTo>
                      <a:pt x="448" y="801"/>
                    </a:lnTo>
                    <a:lnTo>
                      <a:pt x="488" y="747"/>
                    </a:lnTo>
                    <a:lnTo>
                      <a:pt x="468" y="733"/>
                    </a:lnTo>
                    <a:lnTo>
                      <a:pt x="540" y="569"/>
                    </a:lnTo>
                    <a:lnTo>
                      <a:pt x="557" y="485"/>
                    </a:lnTo>
                    <a:lnTo>
                      <a:pt x="626" y="518"/>
                    </a:lnTo>
                    <a:lnTo>
                      <a:pt x="661" y="422"/>
                    </a:lnTo>
                    <a:lnTo>
                      <a:pt x="697" y="416"/>
                    </a:lnTo>
                    <a:lnTo>
                      <a:pt x="749" y="324"/>
                    </a:lnTo>
                    <a:lnTo>
                      <a:pt x="765" y="226"/>
                    </a:lnTo>
                    <a:lnTo>
                      <a:pt x="873" y="287"/>
                    </a:lnTo>
                    <a:lnTo>
                      <a:pt x="891" y="237"/>
                    </a:lnTo>
                    <a:lnTo>
                      <a:pt x="863" y="198"/>
                    </a:lnTo>
                    <a:lnTo>
                      <a:pt x="814" y="176"/>
                    </a:lnTo>
                    <a:lnTo>
                      <a:pt x="756" y="182"/>
                    </a:lnTo>
                    <a:lnTo>
                      <a:pt x="735" y="216"/>
                    </a:lnTo>
                    <a:lnTo>
                      <a:pt x="628" y="246"/>
                    </a:lnTo>
                    <a:lnTo>
                      <a:pt x="560" y="326"/>
                    </a:lnTo>
                    <a:lnTo>
                      <a:pt x="537" y="199"/>
                    </a:lnTo>
                    <a:lnTo>
                      <a:pt x="345" y="231"/>
                    </a:lnTo>
                    <a:lnTo>
                      <a:pt x="307" y="0"/>
                    </a:lnTo>
                    <a:lnTo>
                      <a:pt x="280" y="20"/>
                    </a:lnTo>
                    <a:lnTo>
                      <a:pt x="297" y="63"/>
                    </a:lnTo>
                    <a:lnTo>
                      <a:pt x="272" y="268"/>
                    </a:lnTo>
                    <a:lnTo>
                      <a:pt x="238" y="313"/>
                    </a:lnTo>
                    <a:lnTo>
                      <a:pt x="133" y="390"/>
                    </a:lnTo>
                    <a:lnTo>
                      <a:pt x="114" y="478"/>
                    </a:lnTo>
                    <a:lnTo>
                      <a:pt x="74" y="456"/>
                    </a:lnTo>
                    <a:lnTo>
                      <a:pt x="63" y="558"/>
                    </a:lnTo>
                    <a:lnTo>
                      <a:pt x="0" y="61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331">
                <a:extLst>
                  <a:ext uri="{FF2B5EF4-FFF2-40B4-BE49-F238E27FC236}">
                    <a16:creationId xmlns:a16="http://schemas.microsoft.com/office/drawing/2014/main" id="{00000000-0008-0000-0000-000078010000}"/>
                  </a:ext>
                </a:extLst>
              </p:cNvPr>
              <p:cNvSpPr/>
              <p:nvPr/>
            </p:nvSpPr>
            <p:spPr>
              <a:xfrm>
                <a:off x="4634917" y="901852"/>
                <a:ext cx="833456" cy="877995"/>
              </a:xfrm>
              <a:custGeom>
                <a:avLst/>
                <a:gdLst/>
                <a:ahLst/>
                <a:cxnLst/>
                <a:rect l="0" t="0" r="0" b="0"/>
                <a:pathLst>
                  <a:path w="1049" h="1106" extrusionOk="0">
                    <a:moveTo>
                      <a:pt x="0" y="337"/>
                    </a:moveTo>
                    <a:lnTo>
                      <a:pt x="27" y="422"/>
                    </a:lnTo>
                    <a:lnTo>
                      <a:pt x="24" y="558"/>
                    </a:lnTo>
                    <a:lnTo>
                      <a:pt x="150" y="637"/>
                    </a:lnTo>
                    <a:lnTo>
                      <a:pt x="201" y="693"/>
                    </a:lnTo>
                    <a:lnTo>
                      <a:pt x="274" y="740"/>
                    </a:lnTo>
                    <a:lnTo>
                      <a:pt x="303" y="773"/>
                    </a:lnTo>
                    <a:lnTo>
                      <a:pt x="318" y="863"/>
                    </a:lnTo>
                    <a:lnTo>
                      <a:pt x="337" y="989"/>
                    </a:lnTo>
                    <a:lnTo>
                      <a:pt x="436" y="1106"/>
                    </a:lnTo>
                    <a:lnTo>
                      <a:pt x="957" y="1073"/>
                    </a:lnTo>
                    <a:lnTo>
                      <a:pt x="926" y="902"/>
                    </a:lnTo>
                    <a:lnTo>
                      <a:pt x="945" y="724"/>
                    </a:lnTo>
                    <a:lnTo>
                      <a:pt x="975" y="645"/>
                    </a:lnTo>
                    <a:lnTo>
                      <a:pt x="971" y="573"/>
                    </a:lnTo>
                    <a:lnTo>
                      <a:pt x="1037" y="413"/>
                    </a:lnTo>
                    <a:lnTo>
                      <a:pt x="1049" y="371"/>
                    </a:lnTo>
                    <a:lnTo>
                      <a:pt x="1029" y="364"/>
                    </a:lnTo>
                    <a:lnTo>
                      <a:pt x="1003" y="397"/>
                    </a:lnTo>
                    <a:lnTo>
                      <a:pt x="982" y="481"/>
                    </a:lnTo>
                    <a:lnTo>
                      <a:pt x="939" y="488"/>
                    </a:lnTo>
                    <a:lnTo>
                      <a:pt x="920" y="537"/>
                    </a:lnTo>
                    <a:lnTo>
                      <a:pt x="877" y="571"/>
                    </a:lnTo>
                    <a:lnTo>
                      <a:pt x="880" y="518"/>
                    </a:lnTo>
                    <a:lnTo>
                      <a:pt x="909" y="461"/>
                    </a:lnTo>
                    <a:lnTo>
                      <a:pt x="938" y="444"/>
                    </a:lnTo>
                    <a:lnTo>
                      <a:pt x="941" y="421"/>
                    </a:lnTo>
                    <a:lnTo>
                      <a:pt x="884" y="268"/>
                    </a:lnTo>
                    <a:lnTo>
                      <a:pt x="845" y="257"/>
                    </a:lnTo>
                    <a:lnTo>
                      <a:pt x="831" y="221"/>
                    </a:lnTo>
                    <a:lnTo>
                      <a:pt x="730" y="209"/>
                    </a:lnTo>
                    <a:lnTo>
                      <a:pt x="512" y="153"/>
                    </a:lnTo>
                    <a:lnTo>
                      <a:pt x="423" y="90"/>
                    </a:lnTo>
                    <a:lnTo>
                      <a:pt x="373" y="68"/>
                    </a:lnTo>
                    <a:lnTo>
                      <a:pt x="344" y="89"/>
                    </a:lnTo>
                    <a:lnTo>
                      <a:pt x="333" y="84"/>
                    </a:lnTo>
                    <a:lnTo>
                      <a:pt x="349" y="68"/>
                    </a:lnTo>
                    <a:lnTo>
                      <a:pt x="350" y="38"/>
                    </a:lnTo>
                    <a:lnTo>
                      <a:pt x="359" y="30"/>
                    </a:lnTo>
                    <a:lnTo>
                      <a:pt x="360" y="8"/>
                    </a:lnTo>
                    <a:lnTo>
                      <a:pt x="346" y="0"/>
                    </a:lnTo>
                    <a:lnTo>
                      <a:pt x="225" y="56"/>
                    </a:lnTo>
                    <a:lnTo>
                      <a:pt x="180" y="73"/>
                    </a:lnTo>
                    <a:lnTo>
                      <a:pt x="161" y="76"/>
                    </a:lnTo>
                    <a:lnTo>
                      <a:pt x="130" y="59"/>
                    </a:lnTo>
                    <a:lnTo>
                      <a:pt x="124" y="73"/>
                    </a:lnTo>
                    <a:lnTo>
                      <a:pt x="121" y="58"/>
                    </a:lnTo>
                    <a:lnTo>
                      <a:pt x="96" y="79"/>
                    </a:lnTo>
                    <a:lnTo>
                      <a:pt x="102" y="20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332">
                <a:extLst>
                  <a:ext uri="{FF2B5EF4-FFF2-40B4-BE49-F238E27FC236}">
                    <a16:creationId xmlns:a16="http://schemas.microsoft.com/office/drawing/2014/main" id="{00000000-0008-0000-0000-000079010000}"/>
                  </a:ext>
                </a:extLst>
              </p:cNvPr>
              <p:cNvSpPr/>
              <p:nvPr/>
            </p:nvSpPr>
            <p:spPr>
              <a:xfrm>
                <a:off x="1964351" y="1124533"/>
                <a:ext cx="1107034" cy="916166"/>
              </a:xfrm>
              <a:custGeom>
                <a:avLst/>
                <a:gdLst/>
                <a:ahLst/>
                <a:cxnLst/>
                <a:rect l="0" t="0" r="0" b="0"/>
                <a:pathLst>
                  <a:path w="1393" h="1154" extrusionOk="0">
                    <a:moveTo>
                      <a:pt x="0" y="991"/>
                    </a:moveTo>
                    <a:lnTo>
                      <a:pt x="42" y="742"/>
                    </a:lnTo>
                    <a:lnTo>
                      <a:pt x="142" y="124"/>
                    </a:lnTo>
                    <a:lnTo>
                      <a:pt x="164" y="0"/>
                    </a:lnTo>
                    <a:lnTo>
                      <a:pt x="715" y="82"/>
                    </a:lnTo>
                    <a:lnTo>
                      <a:pt x="1393" y="154"/>
                    </a:lnTo>
                    <a:lnTo>
                      <a:pt x="1347" y="654"/>
                    </a:lnTo>
                    <a:lnTo>
                      <a:pt x="1301" y="1154"/>
                    </a:lnTo>
                    <a:lnTo>
                      <a:pt x="371" y="1048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Star: 5 Points 154"/>
            <p:cNvSpPr/>
            <p:nvPr/>
          </p:nvSpPr>
          <p:spPr>
            <a:xfrm>
              <a:off x="7326667" y="3203821"/>
              <a:ext cx="100131" cy="145354"/>
            </a:xfrm>
            <a:prstGeom prst="star5">
              <a:avLst/>
            </a:prstGeom>
            <a:solidFill>
              <a:srgbClr val="001647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Can your SDLA receive and transmit the Human Trafficking Conviction (U11)?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3201709" y="5956780"/>
            <a:ext cx="4868705" cy="858372"/>
            <a:chOff x="417762" y="5956780"/>
            <a:chExt cx="4868705" cy="858372"/>
          </a:xfrm>
        </p:grpSpPr>
        <p:sp>
          <p:nvSpPr>
            <p:cNvPr id="231" name="Rectangle 230"/>
            <p:cNvSpPr/>
            <p:nvPr/>
          </p:nvSpPr>
          <p:spPr>
            <a:xfrm>
              <a:off x="417762" y="5984155"/>
              <a:ext cx="40267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71B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10611" y="6180262"/>
              <a:ext cx="507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Yes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277688" y="5971494"/>
              <a:ext cx="4026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16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590188" y="6181974"/>
              <a:ext cx="208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No / Working on IT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614714" y="5956780"/>
              <a:ext cx="4026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▪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877299" y="6175857"/>
              <a:ext cx="1409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No response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8266230" y="6417557"/>
            <a:ext cx="310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As of June 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17671" y="1133803"/>
            <a:ext cx="7956658" cy="5005187"/>
            <a:chOff x="593671" y="1133802"/>
            <a:chExt cx="7956658" cy="5005187"/>
          </a:xfrm>
        </p:grpSpPr>
        <p:grpSp>
          <p:nvGrpSpPr>
            <p:cNvPr id="79" name="Shape 258">
              <a:extLst>
                <a:ext uri="{FF2B5EF4-FFF2-40B4-BE49-F238E27FC236}">
                  <a16:creationId xmlns:a16="http://schemas.microsoft.com/office/drawing/2014/main" id="{00000000-0008-0000-0000-00002F010000}"/>
                </a:ext>
              </a:extLst>
            </p:cNvPr>
            <p:cNvGrpSpPr/>
            <p:nvPr/>
          </p:nvGrpSpPr>
          <p:grpSpPr>
            <a:xfrm>
              <a:off x="593671" y="1133802"/>
              <a:ext cx="7956658" cy="5005187"/>
              <a:chOff x="0" y="0"/>
              <a:chExt cx="8229602" cy="5182068"/>
            </a:xfrm>
            <a:solidFill>
              <a:schemeClr val="bg1">
                <a:lumMod val="75000"/>
              </a:schemeClr>
            </a:solidFill>
          </p:grpSpPr>
          <p:sp>
            <p:nvSpPr>
              <p:cNvPr id="80" name="Shape 259">
                <a:extLst>
                  <a:ext uri="{FF2B5EF4-FFF2-40B4-BE49-F238E27FC236}">
                    <a16:creationId xmlns:a16="http://schemas.microsoft.com/office/drawing/2014/main" id="{00000000-0008-0000-0000-000030010000}"/>
                  </a:ext>
                </a:extLst>
              </p:cNvPr>
              <p:cNvSpPr/>
              <p:nvPr/>
            </p:nvSpPr>
            <p:spPr>
              <a:xfrm>
                <a:off x="5454060" y="3220899"/>
                <a:ext cx="598054" cy="976607"/>
              </a:xfrm>
              <a:custGeom>
                <a:avLst/>
                <a:gdLst/>
                <a:ahLst/>
                <a:cxnLst/>
                <a:rect l="0" t="0" r="0" b="0"/>
                <a:pathLst>
                  <a:path w="755" h="1230" extrusionOk="0">
                    <a:moveTo>
                      <a:pt x="0" y="43"/>
                    </a:moveTo>
                    <a:lnTo>
                      <a:pt x="19" y="66"/>
                    </a:lnTo>
                    <a:lnTo>
                      <a:pt x="0" y="826"/>
                    </a:lnTo>
                    <a:lnTo>
                      <a:pt x="46" y="1193"/>
                    </a:lnTo>
                    <a:lnTo>
                      <a:pt x="101" y="1206"/>
                    </a:lnTo>
                    <a:lnTo>
                      <a:pt x="122" y="1090"/>
                    </a:lnTo>
                    <a:lnTo>
                      <a:pt x="142" y="1121"/>
                    </a:lnTo>
                    <a:lnTo>
                      <a:pt x="146" y="1177"/>
                    </a:lnTo>
                    <a:lnTo>
                      <a:pt x="174" y="1205"/>
                    </a:lnTo>
                    <a:lnTo>
                      <a:pt x="132" y="1230"/>
                    </a:lnTo>
                    <a:lnTo>
                      <a:pt x="238" y="1202"/>
                    </a:lnTo>
                    <a:lnTo>
                      <a:pt x="260" y="1167"/>
                    </a:lnTo>
                    <a:lnTo>
                      <a:pt x="243" y="1148"/>
                    </a:lnTo>
                    <a:lnTo>
                      <a:pt x="252" y="1119"/>
                    </a:lnTo>
                    <a:lnTo>
                      <a:pt x="200" y="1069"/>
                    </a:lnTo>
                    <a:lnTo>
                      <a:pt x="204" y="1030"/>
                    </a:lnTo>
                    <a:lnTo>
                      <a:pt x="755" y="980"/>
                    </a:lnTo>
                    <a:lnTo>
                      <a:pt x="708" y="785"/>
                    </a:lnTo>
                    <a:lnTo>
                      <a:pt x="716" y="716"/>
                    </a:lnTo>
                    <a:lnTo>
                      <a:pt x="739" y="670"/>
                    </a:lnTo>
                    <a:lnTo>
                      <a:pt x="720" y="606"/>
                    </a:lnTo>
                    <a:lnTo>
                      <a:pt x="667" y="518"/>
                    </a:lnTo>
                    <a:lnTo>
                      <a:pt x="525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260">
                <a:extLst>
                  <a:ext uri="{FF2B5EF4-FFF2-40B4-BE49-F238E27FC236}">
                    <a16:creationId xmlns:a16="http://schemas.microsoft.com/office/drawing/2014/main" id="{00000000-0008-0000-0000-000031010000}"/>
                  </a:ext>
                </a:extLst>
              </p:cNvPr>
              <p:cNvSpPr/>
              <p:nvPr/>
            </p:nvSpPr>
            <p:spPr>
              <a:xfrm>
                <a:off x="299027" y="5050052"/>
                <a:ext cx="77937" cy="38174"/>
              </a:xfrm>
              <a:custGeom>
                <a:avLst/>
                <a:gdLst/>
                <a:ahLst/>
                <a:cxnLst/>
                <a:rect l="0" t="0" r="0" b="0"/>
                <a:pathLst>
                  <a:path w="98" h="48" extrusionOk="0">
                    <a:moveTo>
                      <a:pt x="0" y="48"/>
                    </a:moveTo>
                    <a:lnTo>
                      <a:pt x="25" y="22"/>
                    </a:lnTo>
                    <a:lnTo>
                      <a:pt x="92" y="0"/>
                    </a:lnTo>
                    <a:lnTo>
                      <a:pt x="98" y="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261">
                <a:extLst>
                  <a:ext uri="{FF2B5EF4-FFF2-40B4-BE49-F238E27FC236}">
                    <a16:creationId xmlns:a16="http://schemas.microsoft.com/office/drawing/2014/main" id="{00000000-0008-0000-0000-000032010000}"/>
                  </a:ext>
                </a:extLst>
              </p:cNvPr>
              <p:cNvSpPr/>
              <p:nvPr/>
            </p:nvSpPr>
            <p:spPr>
              <a:xfrm>
                <a:off x="411958" y="5032556"/>
                <a:ext cx="46126" cy="31811"/>
              </a:xfrm>
              <a:custGeom>
                <a:avLst/>
                <a:gdLst/>
                <a:ahLst/>
                <a:cxnLst/>
                <a:rect l="0" t="0" r="0" b="0"/>
                <a:pathLst>
                  <a:path w="59" h="39" extrusionOk="0">
                    <a:moveTo>
                      <a:pt x="0" y="39"/>
                    </a:moveTo>
                    <a:lnTo>
                      <a:pt x="13" y="0"/>
                    </a:lnTo>
                    <a:lnTo>
                      <a:pt x="59" y="7"/>
                    </a:lnTo>
                    <a:lnTo>
                      <a:pt x="52" y="3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262">
                <a:extLst>
                  <a:ext uri="{FF2B5EF4-FFF2-40B4-BE49-F238E27FC236}">
                    <a16:creationId xmlns:a16="http://schemas.microsoft.com/office/drawing/2014/main" id="{00000000-0008-0000-0000-000033010000}"/>
                  </a:ext>
                </a:extLst>
              </p:cNvPr>
              <p:cNvSpPr/>
              <p:nvPr/>
            </p:nvSpPr>
            <p:spPr>
              <a:xfrm>
                <a:off x="513755" y="4995972"/>
                <a:ext cx="82709" cy="34991"/>
              </a:xfrm>
              <a:custGeom>
                <a:avLst/>
                <a:gdLst/>
                <a:ahLst/>
                <a:cxnLst/>
                <a:rect l="0" t="0" r="0" b="0"/>
                <a:pathLst>
                  <a:path w="107" h="44" extrusionOk="0">
                    <a:moveTo>
                      <a:pt x="0" y="44"/>
                    </a:moveTo>
                    <a:lnTo>
                      <a:pt x="25" y="0"/>
                    </a:lnTo>
                    <a:lnTo>
                      <a:pt x="90" y="0"/>
                    </a:lnTo>
                    <a:lnTo>
                      <a:pt x="107" y="40"/>
                    </a:lnTo>
                    <a:lnTo>
                      <a:pt x="3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263">
                <a:extLst>
                  <a:ext uri="{FF2B5EF4-FFF2-40B4-BE49-F238E27FC236}">
                    <a16:creationId xmlns:a16="http://schemas.microsoft.com/office/drawing/2014/main" id="{00000000-0008-0000-0000-000034010000}"/>
                  </a:ext>
                </a:extLst>
              </p:cNvPr>
              <p:cNvSpPr/>
              <p:nvPr/>
            </p:nvSpPr>
            <p:spPr>
              <a:xfrm>
                <a:off x="564175" y="3763109"/>
                <a:ext cx="1520581" cy="1283586"/>
              </a:xfrm>
              <a:custGeom>
                <a:avLst/>
                <a:gdLst/>
                <a:ahLst/>
                <a:cxnLst/>
                <a:rect l="0" t="0" r="0" b="0"/>
                <a:pathLst>
                  <a:path w="1915" h="1617" extrusionOk="0">
                    <a:moveTo>
                      <a:pt x="0" y="1544"/>
                    </a:moveTo>
                    <a:lnTo>
                      <a:pt x="16" y="1521"/>
                    </a:lnTo>
                    <a:lnTo>
                      <a:pt x="30" y="1523"/>
                    </a:lnTo>
                    <a:lnTo>
                      <a:pt x="109" y="1466"/>
                    </a:lnTo>
                    <a:lnTo>
                      <a:pt x="157" y="1476"/>
                    </a:lnTo>
                    <a:lnTo>
                      <a:pt x="170" y="1498"/>
                    </a:lnTo>
                    <a:lnTo>
                      <a:pt x="173" y="1475"/>
                    </a:lnTo>
                    <a:lnTo>
                      <a:pt x="221" y="1442"/>
                    </a:lnTo>
                    <a:lnTo>
                      <a:pt x="296" y="1413"/>
                    </a:lnTo>
                    <a:lnTo>
                      <a:pt x="364" y="1358"/>
                    </a:lnTo>
                    <a:lnTo>
                      <a:pt x="380" y="1364"/>
                    </a:lnTo>
                    <a:lnTo>
                      <a:pt x="392" y="1293"/>
                    </a:lnTo>
                    <a:lnTo>
                      <a:pt x="431" y="1237"/>
                    </a:lnTo>
                    <a:lnTo>
                      <a:pt x="362" y="1243"/>
                    </a:lnTo>
                    <a:lnTo>
                      <a:pt x="371" y="1215"/>
                    </a:lnTo>
                    <a:lnTo>
                      <a:pt x="394" y="1217"/>
                    </a:lnTo>
                    <a:lnTo>
                      <a:pt x="372" y="1203"/>
                    </a:lnTo>
                    <a:lnTo>
                      <a:pt x="338" y="1236"/>
                    </a:lnTo>
                    <a:lnTo>
                      <a:pt x="335" y="1260"/>
                    </a:lnTo>
                    <a:lnTo>
                      <a:pt x="295" y="1205"/>
                    </a:lnTo>
                    <a:lnTo>
                      <a:pt x="282" y="1215"/>
                    </a:lnTo>
                    <a:lnTo>
                      <a:pt x="260" y="1188"/>
                    </a:lnTo>
                    <a:lnTo>
                      <a:pt x="208" y="1208"/>
                    </a:lnTo>
                    <a:lnTo>
                      <a:pt x="195" y="1212"/>
                    </a:lnTo>
                    <a:lnTo>
                      <a:pt x="150" y="1198"/>
                    </a:lnTo>
                    <a:lnTo>
                      <a:pt x="196" y="1160"/>
                    </a:lnTo>
                    <a:lnTo>
                      <a:pt x="183" y="1152"/>
                    </a:lnTo>
                    <a:lnTo>
                      <a:pt x="198" y="1125"/>
                    </a:lnTo>
                    <a:lnTo>
                      <a:pt x="190" y="1046"/>
                    </a:lnTo>
                    <a:lnTo>
                      <a:pt x="213" y="1008"/>
                    </a:lnTo>
                    <a:lnTo>
                      <a:pt x="174" y="1036"/>
                    </a:lnTo>
                    <a:lnTo>
                      <a:pt x="177" y="1060"/>
                    </a:lnTo>
                    <a:lnTo>
                      <a:pt x="143" y="1081"/>
                    </a:lnTo>
                    <a:lnTo>
                      <a:pt x="98" y="1066"/>
                    </a:lnTo>
                    <a:lnTo>
                      <a:pt x="83" y="1006"/>
                    </a:lnTo>
                    <a:lnTo>
                      <a:pt x="53" y="976"/>
                    </a:lnTo>
                    <a:lnTo>
                      <a:pt x="54" y="961"/>
                    </a:lnTo>
                    <a:lnTo>
                      <a:pt x="72" y="961"/>
                    </a:lnTo>
                    <a:lnTo>
                      <a:pt x="81" y="947"/>
                    </a:lnTo>
                    <a:lnTo>
                      <a:pt x="95" y="941"/>
                    </a:lnTo>
                    <a:lnTo>
                      <a:pt x="81" y="938"/>
                    </a:lnTo>
                    <a:lnTo>
                      <a:pt x="93" y="928"/>
                    </a:lnTo>
                    <a:lnTo>
                      <a:pt x="75" y="908"/>
                    </a:lnTo>
                    <a:lnTo>
                      <a:pt x="68" y="918"/>
                    </a:lnTo>
                    <a:lnTo>
                      <a:pt x="43" y="870"/>
                    </a:lnTo>
                    <a:lnTo>
                      <a:pt x="59" y="836"/>
                    </a:lnTo>
                    <a:lnTo>
                      <a:pt x="146" y="777"/>
                    </a:lnTo>
                    <a:lnTo>
                      <a:pt x="169" y="735"/>
                    </a:lnTo>
                    <a:lnTo>
                      <a:pt x="187" y="728"/>
                    </a:lnTo>
                    <a:lnTo>
                      <a:pt x="229" y="755"/>
                    </a:lnTo>
                    <a:lnTo>
                      <a:pt x="261" y="746"/>
                    </a:lnTo>
                    <a:lnTo>
                      <a:pt x="275" y="726"/>
                    </a:lnTo>
                    <a:lnTo>
                      <a:pt x="339" y="735"/>
                    </a:lnTo>
                    <a:lnTo>
                      <a:pt x="353" y="670"/>
                    </a:lnTo>
                    <a:lnTo>
                      <a:pt x="335" y="645"/>
                    </a:lnTo>
                    <a:lnTo>
                      <a:pt x="377" y="622"/>
                    </a:lnTo>
                    <a:lnTo>
                      <a:pt x="338" y="608"/>
                    </a:lnTo>
                    <a:lnTo>
                      <a:pt x="283" y="643"/>
                    </a:lnTo>
                    <a:lnTo>
                      <a:pt x="278" y="609"/>
                    </a:lnTo>
                    <a:lnTo>
                      <a:pt x="182" y="604"/>
                    </a:lnTo>
                    <a:lnTo>
                      <a:pt x="139" y="566"/>
                    </a:lnTo>
                    <a:lnTo>
                      <a:pt x="132" y="501"/>
                    </a:lnTo>
                    <a:lnTo>
                      <a:pt x="164" y="513"/>
                    </a:lnTo>
                    <a:lnTo>
                      <a:pt x="96" y="446"/>
                    </a:lnTo>
                    <a:lnTo>
                      <a:pt x="271" y="408"/>
                    </a:lnTo>
                    <a:lnTo>
                      <a:pt x="297" y="416"/>
                    </a:lnTo>
                    <a:lnTo>
                      <a:pt x="275" y="447"/>
                    </a:lnTo>
                    <a:lnTo>
                      <a:pt x="365" y="489"/>
                    </a:lnTo>
                    <a:lnTo>
                      <a:pt x="406" y="476"/>
                    </a:lnTo>
                    <a:lnTo>
                      <a:pt x="400" y="462"/>
                    </a:lnTo>
                    <a:lnTo>
                      <a:pt x="369" y="454"/>
                    </a:lnTo>
                    <a:lnTo>
                      <a:pt x="351" y="393"/>
                    </a:lnTo>
                    <a:lnTo>
                      <a:pt x="375" y="414"/>
                    </a:lnTo>
                    <a:lnTo>
                      <a:pt x="384" y="447"/>
                    </a:lnTo>
                    <a:lnTo>
                      <a:pt x="424" y="468"/>
                    </a:lnTo>
                    <a:lnTo>
                      <a:pt x="463" y="466"/>
                    </a:lnTo>
                    <a:lnTo>
                      <a:pt x="453" y="445"/>
                    </a:lnTo>
                    <a:lnTo>
                      <a:pt x="387" y="428"/>
                    </a:lnTo>
                    <a:lnTo>
                      <a:pt x="399" y="393"/>
                    </a:lnTo>
                    <a:lnTo>
                      <a:pt x="322" y="365"/>
                    </a:lnTo>
                    <a:lnTo>
                      <a:pt x="320" y="313"/>
                    </a:lnTo>
                    <a:lnTo>
                      <a:pt x="297" y="277"/>
                    </a:lnTo>
                    <a:lnTo>
                      <a:pt x="242" y="211"/>
                    </a:lnTo>
                    <a:lnTo>
                      <a:pt x="262" y="208"/>
                    </a:lnTo>
                    <a:lnTo>
                      <a:pt x="289" y="157"/>
                    </a:lnTo>
                    <a:lnTo>
                      <a:pt x="354" y="181"/>
                    </a:lnTo>
                    <a:lnTo>
                      <a:pt x="403" y="156"/>
                    </a:lnTo>
                    <a:lnTo>
                      <a:pt x="477" y="69"/>
                    </a:lnTo>
                    <a:lnTo>
                      <a:pt x="498" y="82"/>
                    </a:lnTo>
                    <a:lnTo>
                      <a:pt x="544" y="51"/>
                    </a:lnTo>
                    <a:lnTo>
                      <a:pt x="545" y="77"/>
                    </a:lnTo>
                    <a:lnTo>
                      <a:pt x="570" y="71"/>
                    </a:lnTo>
                    <a:lnTo>
                      <a:pt x="557" y="56"/>
                    </a:lnTo>
                    <a:lnTo>
                      <a:pt x="626" y="46"/>
                    </a:lnTo>
                    <a:lnTo>
                      <a:pt x="675" y="0"/>
                    </a:lnTo>
                    <a:lnTo>
                      <a:pt x="707" y="32"/>
                    </a:lnTo>
                    <a:lnTo>
                      <a:pt x="696" y="69"/>
                    </a:lnTo>
                    <a:lnTo>
                      <a:pt x="718" y="71"/>
                    </a:lnTo>
                    <a:lnTo>
                      <a:pt x="727" y="37"/>
                    </a:lnTo>
                    <a:lnTo>
                      <a:pt x="759" y="79"/>
                    </a:lnTo>
                    <a:lnTo>
                      <a:pt x="813" y="79"/>
                    </a:lnTo>
                    <a:lnTo>
                      <a:pt x="821" y="118"/>
                    </a:lnTo>
                    <a:lnTo>
                      <a:pt x="921" y="129"/>
                    </a:lnTo>
                    <a:lnTo>
                      <a:pt x="920" y="149"/>
                    </a:lnTo>
                    <a:lnTo>
                      <a:pt x="945" y="137"/>
                    </a:lnTo>
                    <a:lnTo>
                      <a:pt x="970" y="167"/>
                    </a:lnTo>
                    <a:lnTo>
                      <a:pt x="1022" y="157"/>
                    </a:lnTo>
                    <a:lnTo>
                      <a:pt x="1070" y="181"/>
                    </a:lnTo>
                    <a:lnTo>
                      <a:pt x="1117" y="159"/>
                    </a:lnTo>
                    <a:lnTo>
                      <a:pt x="1117" y="170"/>
                    </a:lnTo>
                    <a:lnTo>
                      <a:pt x="1135" y="166"/>
                    </a:lnTo>
                    <a:lnTo>
                      <a:pt x="1217" y="206"/>
                    </a:lnTo>
                    <a:lnTo>
                      <a:pt x="1278" y="1143"/>
                    </a:lnTo>
                    <a:lnTo>
                      <a:pt x="1370" y="1140"/>
                    </a:lnTo>
                    <a:lnTo>
                      <a:pt x="1368" y="1164"/>
                    </a:lnTo>
                    <a:lnTo>
                      <a:pt x="1399" y="1188"/>
                    </a:lnTo>
                    <a:lnTo>
                      <a:pt x="1455" y="1233"/>
                    </a:lnTo>
                    <a:lnTo>
                      <a:pt x="1465" y="1259"/>
                    </a:lnTo>
                    <a:lnTo>
                      <a:pt x="1512" y="1230"/>
                    </a:lnTo>
                    <a:lnTo>
                      <a:pt x="1525" y="1192"/>
                    </a:lnTo>
                    <a:lnTo>
                      <a:pt x="1551" y="1177"/>
                    </a:lnTo>
                    <a:lnTo>
                      <a:pt x="1557" y="1170"/>
                    </a:lnTo>
                    <a:lnTo>
                      <a:pt x="1588" y="1192"/>
                    </a:lnTo>
                    <a:lnTo>
                      <a:pt x="1585" y="1217"/>
                    </a:lnTo>
                    <a:lnTo>
                      <a:pt x="1605" y="1218"/>
                    </a:lnTo>
                    <a:lnTo>
                      <a:pt x="1617" y="1228"/>
                    </a:lnTo>
                    <a:lnTo>
                      <a:pt x="1627" y="1246"/>
                    </a:lnTo>
                    <a:lnTo>
                      <a:pt x="1657" y="1262"/>
                    </a:lnTo>
                    <a:lnTo>
                      <a:pt x="1796" y="1455"/>
                    </a:lnTo>
                    <a:lnTo>
                      <a:pt x="1838" y="1465"/>
                    </a:lnTo>
                    <a:lnTo>
                      <a:pt x="1908" y="1491"/>
                    </a:lnTo>
                    <a:lnTo>
                      <a:pt x="1915" y="1507"/>
                    </a:lnTo>
                    <a:lnTo>
                      <a:pt x="1900" y="1521"/>
                    </a:lnTo>
                    <a:lnTo>
                      <a:pt x="1903" y="1553"/>
                    </a:lnTo>
                    <a:lnTo>
                      <a:pt x="1890" y="1617"/>
                    </a:lnTo>
                    <a:lnTo>
                      <a:pt x="1882" y="1605"/>
                    </a:lnTo>
                    <a:lnTo>
                      <a:pt x="1869" y="1615"/>
                    </a:lnTo>
                    <a:lnTo>
                      <a:pt x="1854" y="1602"/>
                    </a:lnTo>
                    <a:lnTo>
                      <a:pt x="1876" y="1583"/>
                    </a:lnTo>
                    <a:lnTo>
                      <a:pt x="1859" y="1561"/>
                    </a:lnTo>
                    <a:lnTo>
                      <a:pt x="1859" y="1547"/>
                    </a:lnTo>
                    <a:lnTo>
                      <a:pt x="1838" y="1503"/>
                    </a:lnTo>
                    <a:lnTo>
                      <a:pt x="1825" y="1503"/>
                    </a:lnTo>
                    <a:lnTo>
                      <a:pt x="1802" y="1520"/>
                    </a:lnTo>
                    <a:lnTo>
                      <a:pt x="1798" y="1542"/>
                    </a:lnTo>
                    <a:lnTo>
                      <a:pt x="1777" y="1548"/>
                    </a:lnTo>
                    <a:lnTo>
                      <a:pt x="1774" y="1542"/>
                    </a:lnTo>
                    <a:lnTo>
                      <a:pt x="1790" y="1516"/>
                    </a:lnTo>
                    <a:lnTo>
                      <a:pt x="1794" y="1491"/>
                    </a:lnTo>
                    <a:lnTo>
                      <a:pt x="1780" y="1501"/>
                    </a:lnTo>
                    <a:lnTo>
                      <a:pt x="1776" y="1521"/>
                    </a:lnTo>
                    <a:lnTo>
                      <a:pt x="1727" y="1489"/>
                    </a:lnTo>
                    <a:lnTo>
                      <a:pt x="1729" y="1478"/>
                    </a:lnTo>
                    <a:lnTo>
                      <a:pt x="1754" y="1479"/>
                    </a:lnTo>
                    <a:lnTo>
                      <a:pt x="1758" y="1461"/>
                    </a:lnTo>
                    <a:lnTo>
                      <a:pt x="1774" y="1453"/>
                    </a:lnTo>
                    <a:lnTo>
                      <a:pt x="1772" y="1444"/>
                    </a:lnTo>
                    <a:lnTo>
                      <a:pt x="1747" y="1448"/>
                    </a:lnTo>
                    <a:lnTo>
                      <a:pt x="1739" y="1413"/>
                    </a:lnTo>
                    <a:lnTo>
                      <a:pt x="1689" y="1412"/>
                    </a:lnTo>
                    <a:lnTo>
                      <a:pt x="1676" y="1373"/>
                    </a:lnTo>
                    <a:lnTo>
                      <a:pt x="1689" y="1340"/>
                    </a:lnTo>
                    <a:lnTo>
                      <a:pt x="1672" y="1345"/>
                    </a:lnTo>
                    <a:lnTo>
                      <a:pt x="1664" y="1321"/>
                    </a:lnTo>
                    <a:lnTo>
                      <a:pt x="1654" y="1331"/>
                    </a:lnTo>
                    <a:lnTo>
                      <a:pt x="1646" y="1320"/>
                    </a:lnTo>
                    <a:lnTo>
                      <a:pt x="1657" y="1290"/>
                    </a:lnTo>
                    <a:lnTo>
                      <a:pt x="1647" y="1287"/>
                    </a:lnTo>
                    <a:lnTo>
                      <a:pt x="1643" y="1303"/>
                    </a:lnTo>
                    <a:lnTo>
                      <a:pt x="1627" y="1309"/>
                    </a:lnTo>
                    <a:lnTo>
                      <a:pt x="1607" y="1299"/>
                    </a:lnTo>
                    <a:lnTo>
                      <a:pt x="1604" y="1274"/>
                    </a:lnTo>
                    <a:lnTo>
                      <a:pt x="1579" y="1242"/>
                    </a:lnTo>
                    <a:lnTo>
                      <a:pt x="1581" y="1222"/>
                    </a:lnTo>
                    <a:lnTo>
                      <a:pt x="1570" y="1218"/>
                    </a:lnTo>
                    <a:lnTo>
                      <a:pt x="1568" y="1195"/>
                    </a:lnTo>
                    <a:lnTo>
                      <a:pt x="1564" y="1203"/>
                    </a:lnTo>
                    <a:lnTo>
                      <a:pt x="1575" y="1260"/>
                    </a:lnTo>
                    <a:lnTo>
                      <a:pt x="1596" y="1300"/>
                    </a:lnTo>
                    <a:lnTo>
                      <a:pt x="1666" y="1354"/>
                    </a:lnTo>
                    <a:lnTo>
                      <a:pt x="1667" y="1365"/>
                    </a:lnTo>
                    <a:lnTo>
                      <a:pt x="1649" y="1361"/>
                    </a:lnTo>
                    <a:lnTo>
                      <a:pt x="1648" y="1373"/>
                    </a:lnTo>
                    <a:lnTo>
                      <a:pt x="1657" y="1371"/>
                    </a:lnTo>
                    <a:lnTo>
                      <a:pt x="1668" y="1409"/>
                    </a:lnTo>
                    <a:lnTo>
                      <a:pt x="1712" y="1429"/>
                    </a:lnTo>
                    <a:lnTo>
                      <a:pt x="1734" y="1466"/>
                    </a:lnTo>
                    <a:lnTo>
                      <a:pt x="1682" y="1477"/>
                    </a:lnTo>
                    <a:lnTo>
                      <a:pt x="1657" y="1546"/>
                    </a:lnTo>
                    <a:lnTo>
                      <a:pt x="1642" y="1437"/>
                    </a:lnTo>
                    <a:lnTo>
                      <a:pt x="1633" y="1427"/>
                    </a:lnTo>
                    <a:lnTo>
                      <a:pt x="1631" y="1406"/>
                    </a:lnTo>
                    <a:lnTo>
                      <a:pt x="1640" y="1398"/>
                    </a:lnTo>
                    <a:lnTo>
                      <a:pt x="1597" y="1316"/>
                    </a:lnTo>
                    <a:lnTo>
                      <a:pt x="1582" y="1314"/>
                    </a:lnTo>
                    <a:lnTo>
                      <a:pt x="1572" y="1299"/>
                    </a:lnTo>
                    <a:lnTo>
                      <a:pt x="1558" y="1302"/>
                    </a:lnTo>
                    <a:lnTo>
                      <a:pt x="1549" y="1295"/>
                    </a:lnTo>
                    <a:lnTo>
                      <a:pt x="1539" y="1249"/>
                    </a:lnTo>
                    <a:lnTo>
                      <a:pt x="1532" y="1268"/>
                    </a:lnTo>
                    <a:lnTo>
                      <a:pt x="1497" y="1255"/>
                    </a:lnTo>
                    <a:lnTo>
                      <a:pt x="1490" y="1264"/>
                    </a:lnTo>
                    <a:lnTo>
                      <a:pt x="1534" y="1290"/>
                    </a:lnTo>
                    <a:lnTo>
                      <a:pt x="1513" y="1298"/>
                    </a:lnTo>
                    <a:lnTo>
                      <a:pt x="1516" y="1319"/>
                    </a:lnTo>
                    <a:lnTo>
                      <a:pt x="1479" y="1305"/>
                    </a:lnTo>
                    <a:lnTo>
                      <a:pt x="1433" y="1260"/>
                    </a:lnTo>
                    <a:lnTo>
                      <a:pt x="1364" y="1228"/>
                    </a:lnTo>
                    <a:lnTo>
                      <a:pt x="1316" y="1227"/>
                    </a:lnTo>
                    <a:lnTo>
                      <a:pt x="1349" y="1182"/>
                    </a:lnTo>
                    <a:lnTo>
                      <a:pt x="1366" y="1203"/>
                    </a:lnTo>
                    <a:lnTo>
                      <a:pt x="1368" y="1182"/>
                    </a:lnTo>
                    <a:lnTo>
                      <a:pt x="1340" y="1160"/>
                    </a:lnTo>
                    <a:lnTo>
                      <a:pt x="1322" y="1197"/>
                    </a:lnTo>
                    <a:lnTo>
                      <a:pt x="1282" y="1198"/>
                    </a:lnTo>
                    <a:lnTo>
                      <a:pt x="1107" y="1183"/>
                    </a:lnTo>
                    <a:lnTo>
                      <a:pt x="1113" y="1153"/>
                    </a:lnTo>
                    <a:lnTo>
                      <a:pt x="1096" y="1162"/>
                    </a:lnTo>
                    <a:lnTo>
                      <a:pt x="1074" y="1136"/>
                    </a:lnTo>
                    <a:lnTo>
                      <a:pt x="1048" y="1150"/>
                    </a:lnTo>
                    <a:lnTo>
                      <a:pt x="1037" y="1132"/>
                    </a:lnTo>
                    <a:lnTo>
                      <a:pt x="992" y="1152"/>
                    </a:lnTo>
                    <a:lnTo>
                      <a:pt x="990" y="1138"/>
                    </a:lnTo>
                    <a:lnTo>
                      <a:pt x="1011" y="1106"/>
                    </a:lnTo>
                    <a:lnTo>
                      <a:pt x="997" y="1106"/>
                    </a:lnTo>
                    <a:lnTo>
                      <a:pt x="1013" y="1096"/>
                    </a:lnTo>
                    <a:lnTo>
                      <a:pt x="961" y="1103"/>
                    </a:lnTo>
                    <a:lnTo>
                      <a:pt x="943" y="1084"/>
                    </a:lnTo>
                    <a:lnTo>
                      <a:pt x="925" y="1096"/>
                    </a:lnTo>
                    <a:lnTo>
                      <a:pt x="920" y="1081"/>
                    </a:lnTo>
                    <a:lnTo>
                      <a:pt x="932" y="1066"/>
                    </a:lnTo>
                    <a:lnTo>
                      <a:pt x="904" y="1075"/>
                    </a:lnTo>
                    <a:lnTo>
                      <a:pt x="908" y="1084"/>
                    </a:lnTo>
                    <a:lnTo>
                      <a:pt x="894" y="1099"/>
                    </a:lnTo>
                    <a:lnTo>
                      <a:pt x="913" y="1097"/>
                    </a:lnTo>
                    <a:lnTo>
                      <a:pt x="904" y="1124"/>
                    </a:lnTo>
                    <a:lnTo>
                      <a:pt x="925" y="1134"/>
                    </a:lnTo>
                    <a:lnTo>
                      <a:pt x="948" y="1147"/>
                    </a:lnTo>
                    <a:lnTo>
                      <a:pt x="978" y="1134"/>
                    </a:lnTo>
                    <a:lnTo>
                      <a:pt x="972" y="1195"/>
                    </a:lnTo>
                    <a:lnTo>
                      <a:pt x="922" y="1197"/>
                    </a:lnTo>
                    <a:lnTo>
                      <a:pt x="922" y="1181"/>
                    </a:lnTo>
                    <a:lnTo>
                      <a:pt x="904" y="1169"/>
                    </a:lnTo>
                    <a:lnTo>
                      <a:pt x="866" y="1185"/>
                    </a:lnTo>
                    <a:lnTo>
                      <a:pt x="863" y="1169"/>
                    </a:lnTo>
                    <a:lnTo>
                      <a:pt x="849" y="1183"/>
                    </a:lnTo>
                    <a:lnTo>
                      <a:pt x="847" y="1164"/>
                    </a:lnTo>
                    <a:lnTo>
                      <a:pt x="816" y="1160"/>
                    </a:lnTo>
                    <a:lnTo>
                      <a:pt x="839" y="1195"/>
                    </a:lnTo>
                    <a:lnTo>
                      <a:pt x="835" y="1202"/>
                    </a:lnTo>
                    <a:lnTo>
                      <a:pt x="822" y="1197"/>
                    </a:lnTo>
                    <a:lnTo>
                      <a:pt x="788" y="1217"/>
                    </a:lnTo>
                    <a:lnTo>
                      <a:pt x="781" y="1210"/>
                    </a:lnTo>
                    <a:lnTo>
                      <a:pt x="756" y="1255"/>
                    </a:lnTo>
                    <a:lnTo>
                      <a:pt x="742" y="1237"/>
                    </a:lnTo>
                    <a:lnTo>
                      <a:pt x="731" y="1248"/>
                    </a:lnTo>
                    <a:lnTo>
                      <a:pt x="707" y="1244"/>
                    </a:lnTo>
                    <a:lnTo>
                      <a:pt x="704" y="1221"/>
                    </a:lnTo>
                    <a:lnTo>
                      <a:pt x="736" y="1221"/>
                    </a:lnTo>
                    <a:lnTo>
                      <a:pt x="756" y="1198"/>
                    </a:lnTo>
                    <a:lnTo>
                      <a:pt x="703" y="1197"/>
                    </a:lnTo>
                    <a:lnTo>
                      <a:pt x="748" y="1091"/>
                    </a:lnTo>
                    <a:lnTo>
                      <a:pt x="823" y="1073"/>
                    </a:lnTo>
                    <a:lnTo>
                      <a:pt x="815" y="1049"/>
                    </a:lnTo>
                    <a:lnTo>
                      <a:pt x="862" y="1021"/>
                    </a:lnTo>
                    <a:lnTo>
                      <a:pt x="798" y="1039"/>
                    </a:lnTo>
                    <a:lnTo>
                      <a:pt x="809" y="984"/>
                    </a:lnTo>
                    <a:lnTo>
                      <a:pt x="777" y="1048"/>
                    </a:lnTo>
                    <a:lnTo>
                      <a:pt x="736" y="1067"/>
                    </a:lnTo>
                    <a:lnTo>
                      <a:pt x="686" y="1131"/>
                    </a:lnTo>
                    <a:lnTo>
                      <a:pt x="652" y="1131"/>
                    </a:lnTo>
                    <a:lnTo>
                      <a:pt x="671" y="1164"/>
                    </a:lnTo>
                    <a:lnTo>
                      <a:pt x="583" y="1234"/>
                    </a:lnTo>
                    <a:lnTo>
                      <a:pt x="622" y="1248"/>
                    </a:lnTo>
                    <a:lnTo>
                      <a:pt x="614" y="1279"/>
                    </a:lnTo>
                    <a:lnTo>
                      <a:pt x="419" y="1426"/>
                    </a:lnTo>
                    <a:lnTo>
                      <a:pt x="280" y="1465"/>
                    </a:lnTo>
                    <a:lnTo>
                      <a:pt x="320" y="1481"/>
                    </a:lnTo>
                    <a:lnTo>
                      <a:pt x="236" y="1527"/>
                    </a:lnTo>
                    <a:lnTo>
                      <a:pt x="218" y="1505"/>
                    </a:lnTo>
                    <a:lnTo>
                      <a:pt x="163" y="1527"/>
                    </a:lnTo>
                    <a:lnTo>
                      <a:pt x="118" y="1528"/>
                    </a:lnTo>
                    <a:lnTo>
                      <a:pt x="119" y="1502"/>
                    </a:lnTo>
                    <a:lnTo>
                      <a:pt x="65" y="1555"/>
                    </a:lnTo>
                    <a:lnTo>
                      <a:pt x="50" y="1552"/>
                    </a:lnTo>
                    <a:lnTo>
                      <a:pt x="49" y="1526"/>
                    </a:lnTo>
                    <a:lnTo>
                      <a:pt x="39" y="1552"/>
                    </a:lnTo>
                    <a:lnTo>
                      <a:pt x="0" y="1544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264">
                <a:extLst>
                  <a:ext uri="{FF2B5EF4-FFF2-40B4-BE49-F238E27FC236}">
                    <a16:creationId xmlns:a16="http://schemas.microsoft.com/office/drawing/2014/main" id="{00000000-0008-0000-0000-000035010000}"/>
                  </a:ext>
                </a:extLst>
              </p:cNvPr>
              <p:cNvSpPr/>
              <p:nvPr/>
            </p:nvSpPr>
            <p:spPr>
              <a:xfrm>
                <a:off x="997287" y="4822601"/>
                <a:ext cx="151104" cy="152694"/>
              </a:xfrm>
              <a:custGeom>
                <a:avLst/>
                <a:gdLst/>
                <a:ahLst/>
                <a:cxnLst/>
                <a:rect l="0" t="0" r="0" b="0"/>
                <a:pathLst>
                  <a:path w="190" h="190" extrusionOk="0">
                    <a:moveTo>
                      <a:pt x="0" y="190"/>
                    </a:moveTo>
                    <a:lnTo>
                      <a:pt x="54" y="139"/>
                    </a:lnTo>
                    <a:lnTo>
                      <a:pt x="19" y="74"/>
                    </a:lnTo>
                    <a:lnTo>
                      <a:pt x="69" y="96"/>
                    </a:lnTo>
                    <a:lnTo>
                      <a:pt x="145" y="0"/>
                    </a:lnTo>
                    <a:lnTo>
                      <a:pt x="190" y="11"/>
                    </a:lnTo>
                    <a:lnTo>
                      <a:pt x="150" y="104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265">
                <a:extLst>
                  <a:ext uri="{FF2B5EF4-FFF2-40B4-BE49-F238E27FC236}">
                    <a16:creationId xmlns:a16="http://schemas.microsoft.com/office/drawing/2014/main" id="{00000000-0008-0000-0000-000036010000}"/>
                  </a:ext>
                </a:extLst>
              </p:cNvPr>
              <p:cNvSpPr/>
              <p:nvPr/>
            </p:nvSpPr>
            <p:spPr>
              <a:xfrm>
                <a:off x="1798934" y="4816238"/>
                <a:ext cx="89071" cy="171780"/>
              </a:xfrm>
              <a:custGeom>
                <a:avLst/>
                <a:gdLst/>
                <a:ahLst/>
                <a:cxnLst/>
                <a:rect l="0" t="0" r="0" b="0"/>
                <a:pathLst>
                  <a:path w="114" h="217" extrusionOk="0">
                    <a:moveTo>
                      <a:pt x="0" y="58"/>
                    </a:moveTo>
                    <a:lnTo>
                      <a:pt x="25" y="0"/>
                    </a:lnTo>
                    <a:lnTo>
                      <a:pt x="82" y="56"/>
                    </a:lnTo>
                    <a:lnTo>
                      <a:pt x="114" y="21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266">
                <a:extLst>
                  <a:ext uri="{FF2B5EF4-FFF2-40B4-BE49-F238E27FC236}">
                    <a16:creationId xmlns:a16="http://schemas.microsoft.com/office/drawing/2014/main" id="{00000000-0008-0000-0000-000037010000}"/>
                  </a:ext>
                </a:extLst>
              </p:cNvPr>
              <p:cNvSpPr/>
              <p:nvPr/>
            </p:nvSpPr>
            <p:spPr>
              <a:xfrm>
                <a:off x="1934133" y="4988020"/>
                <a:ext cx="85891" cy="93843"/>
              </a:xfrm>
              <a:custGeom>
                <a:avLst/>
                <a:gdLst/>
                <a:ahLst/>
                <a:cxnLst/>
                <a:rect l="0" t="0" r="0" b="0"/>
                <a:pathLst>
                  <a:path w="108" h="117" extrusionOk="0">
                    <a:moveTo>
                      <a:pt x="0" y="0"/>
                    </a:moveTo>
                    <a:lnTo>
                      <a:pt x="13" y="79"/>
                    </a:lnTo>
                    <a:lnTo>
                      <a:pt x="108" y="117"/>
                    </a:lnTo>
                    <a:lnTo>
                      <a:pt x="5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267">
                <a:extLst>
                  <a:ext uri="{FF2B5EF4-FFF2-40B4-BE49-F238E27FC236}">
                    <a16:creationId xmlns:a16="http://schemas.microsoft.com/office/drawing/2014/main" id="{00000000-0008-0000-0000-000038010000}"/>
                  </a:ext>
                </a:extLst>
              </p:cNvPr>
              <p:cNvSpPr/>
              <p:nvPr/>
            </p:nvSpPr>
            <p:spPr>
              <a:xfrm>
                <a:off x="2031157" y="4988020"/>
                <a:ext cx="27040" cy="50897"/>
              </a:xfrm>
              <a:custGeom>
                <a:avLst/>
                <a:gdLst/>
                <a:ahLst/>
                <a:cxnLst/>
                <a:rect l="0" t="0" r="0" b="0"/>
                <a:pathLst>
                  <a:path w="34" h="62" extrusionOk="0">
                    <a:moveTo>
                      <a:pt x="0" y="62"/>
                    </a:moveTo>
                    <a:lnTo>
                      <a:pt x="7" y="0"/>
                    </a:lnTo>
                    <a:lnTo>
                      <a:pt x="34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268">
                <a:extLst>
                  <a:ext uri="{FF2B5EF4-FFF2-40B4-BE49-F238E27FC236}">
                    <a16:creationId xmlns:a16="http://schemas.microsoft.com/office/drawing/2014/main" id="{00000000-0008-0000-0000-000039010000}"/>
                  </a:ext>
                </a:extLst>
              </p:cNvPr>
              <p:cNvSpPr/>
              <p:nvPr/>
            </p:nvSpPr>
            <p:spPr>
              <a:xfrm>
                <a:off x="1070454" y="2614893"/>
                <a:ext cx="1076816" cy="1248593"/>
              </a:xfrm>
              <a:custGeom>
                <a:avLst/>
                <a:gdLst/>
                <a:ahLst/>
                <a:cxnLst/>
                <a:rect l="0" t="0" r="0" b="0"/>
                <a:pathLst>
                  <a:path w="1357" h="1570" extrusionOk="0">
                    <a:moveTo>
                      <a:pt x="0" y="1074"/>
                    </a:moveTo>
                    <a:lnTo>
                      <a:pt x="88" y="999"/>
                    </a:lnTo>
                    <a:lnTo>
                      <a:pt x="53" y="939"/>
                    </a:lnTo>
                    <a:lnTo>
                      <a:pt x="71" y="853"/>
                    </a:lnTo>
                    <a:lnTo>
                      <a:pt x="160" y="705"/>
                    </a:lnTo>
                    <a:lnTo>
                      <a:pt x="227" y="663"/>
                    </a:lnTo>
                    <a:lnTo>
                      <a:pt x="188" y="611"/>
                    </a:lnTo>
                    <a:lnTo>
                      <a:pt x="162" y="464"/>
                    </a:lnTo>
                    <a:lnTo>
                      <a:pt x="192" y="203"/>
                    </a:lnTo>
                    <a:lnTo>
                      <a:pt x="237" y="188"/>
                    </a:lnTo>
                    <a:lnTo>
                      <a:pt x="312" y="233"/>
                    </a:lnTo>
                    <a:lnTo>
                      <a:pt x="378" y="0"/>
                    </a:lnTo>
                    <a:lnTo>
                      <a:pt x="1357" y="168"/>
                    </a:lnTo>
                    <a:lnTo>
                      <a:pt x="1151" y="1570"/>
                    </a:lnTo>
                    <a:lnTo>
                      <a:pt x="852" y="1525"/>
                    </a:lnTo>
                    <a:lnTo>
                      <a:pt x="664" y="1471"/>
                    </a:lnTo>
                    <a:lnTo>
                      <a:pt x="281" y="1246"/>
                    </a:lnTo>
                    <a:lnTo>
                      <a:pt x="0" y="1074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Shape 269">
                <a:extLst>
                  <a:ext uri="{FF2B5EF4-FFF2-40B4-BE49-F238E27FC236}">
                    <a16:creationId xmlns:a16="http://schemas.microsoft.com/office/drawing/2014/main" id="{00000000-0008-0000-0000-00003A010000}"/>
                  </a:ext>
                </a:extLst>
              </p:cNvPr>
              <p:cNvSpPr/>
              <p:nvPr/>
            </p:nvSpPr>
            <p:spPr>
              <a:xfrm>
                <a:off x="4412237" y="2974361"/>
                <a:ext cx="793695" cy="714165"/>
              </a:xfrm>
              <a:custGeom>
                <a:avLst/>
                <a:gdLst/>
                <a:ahLst/>
                <a:cxnLst/>
                <a:rect l="0" t="0" r="0" b="0"/>
                <a:pathLst>
                  <a:path w="1001" h="900" extrusionOk="0">
                    <a:moveTo>
                      <a:pt x="0" y="29"/>
                    </a:moveTo>
                    <a:lnTo>
                      <a:pt x="40" y="309"/>
                    </a:lnTo>
                    <a:lnTo>
                      <a:pt x="33" y="743"/>
                    </a:lnTo>
                    <a:lnTo>
                      <a:pt x="53" y="768"/>
                    </a:lnTo>
                    <a:lnTo>
                      <a:pt x="124" y="766"/>
                    </a:lnTo>
                    <a:lnTo>
                      <a:pt x="127" y="900"/>
                    </a:lnTo>
                    <a:lnTo>
                      <a:pt x="723" y="892"/>
                    </a:lnTo>
                    <a:lnTo>
                      <a:pt x="710" y="755"/>
                    </a:lnTo>
                    <a:lnTo>
                      <a:pt x="762" y="606"/>
                    </a:lnTo>
                    <a:lnTo>
                      <a:pt x="836" y="502"/>
                    </a:lnTo>
                    <a:lnTo>
                      <a:pt x="833" y="473"/>
                    </a:lnTo>
                    <a:lnTo>
                      <a:pt x="887" y="381"/>
                    </a:lnTo>
                    <a:lnTo>
                      <a:pt x="917" y="279"/>
                    </a:lnTo>
                    <a:lnTo>
                      <a:pt x="905" y="271"/>
                    </a:lnTo>
                    <a:lnTo>
                      <a:pt x="956" y="232"/>
                    </a:lnTo>
                    <a:lnTo>
                      <a:pt x="1001" y="141"/>
                    </a:lnTo>
                    <a:lnTo>
                      <a:pt x="985" y="121"/>
                    </a:lnTo>
                    <a:lnTo>
                      <a:pt x="852" y="128"/>
                    </a:lnTo>
                    <a:lnTo>
                      <a:pt x="888" y="78"/>
                    </a:lnTo>
                    <a:lnTo>
                      <a:pt x="87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270">
                <a:extLst>
                  <a:ext uri="{FF2B5EF4-FFF2-40B4-BE49-F238E27FC236}">
                    <a16:creationId xmlns:a16="http://schemas.microsoft.com/office/drawing/2014/main" id="{00000000-0008-0000-0000-00003B010000}"/>
                  </a:ext>
                </a:extLst>
              </p:cNvPr>
              <p:cNvSpPr/>
              <p:nvPr/>
            </p:nvSpPr>
            <p:spPr>
              <a:xfrm>
                <a:off x="0" y="1267683"/>
                <a:ext cx="1251778" cy="2142495"/>
              </a:xfrm>
              <a:custGeom>
                <a:avLst/>
                <a:gdLst/>
                <a:ahLst/>
                <a:cxnLst/>
                <a:rect l="0" t="0" r="0" b="0"/>
                <a:pathLst>
                  <a:path w="1575" h="2698" extrusionOk="0">
                    <a:moveTo>
                      <a:pt x="37" y="490"/>
                    </a:moveTo>
                    <a:lnTo>
                      <a:pt x="57" y="548"/>
                    </a:lnTo>
                    <a:lnTo>
                      <a:pt x="11" y="758"/>
                    </a:lnTo>
                    <a:lnTo>
                      <a:pt x="39" y="821"/>
                    </a:lnTo>
                    <a:lnTo>
                      <a:pt x="164" y="1099"/>
                    </a:lnTo>
                    <a:lnTo>
                      <a:pt x="177" y="1092"/>
                    </a:lnTo>
                    <a:lnTo>
                      <a:pt x="183" y="1030"/>
                    </a:lnTo>
                    <a:lnTo>
                      <a:pt x="204" y="1022"/>
                    </a:lnTo>
                    <a:lnTo>
                      <a:pt x="225" y="1037"/>
                    </a:lnTo>
                    <a:lnTo>
                      <a:pt x="188" y="1074"/>
                    </a:lnTo>
                    <a:lnTo>
                      <a:pt x="203" y="1094"/>
                    </a:lnTo>
                    <a:lnTo>
                      <a:pt x="235" y="1214"/>
                    </a:lnTo>
                    <a:lnTo>
                      <a:pt x="215" y="1207"/>
                    </a:lnTo>
                    <a:lnTo>
                      <a:pt x="171" y="1160"/>
                    </a:lnTo>
                    <a:lnTo>
                      <a:pt x="183" y="1114"/>
                    </a:lnTo>
                    <a:lnTo>
                      <a:pt x="162" y="1116"/>
                    </a:lnTo>
                    <a:lnTo>
                      <a:pt x="138" y="1167"/>
                    </a:lnTo>
                    <a:lnTo>
                      <a:pt x="145" y="1276"/>
                    </a:lnTo>
                    <a:lnTo>
                      <a:pt x="173" y="1326"/>
                    </a:lnTo>
                    <a:lnTo>
                      <a:pt x="229" y="1369"/>
                    </a:lnTo>
                    <a:lnTo>
                      <a:pt x="209" y="1421"/>
                    </a:lnTo>
                    <a:lnTo>
                      <a:pt x="177" y="1431"/>
                    </a:lnTo>
                    <a:lnTo>
                      <a:pt x="173" y="1500"/>
                    </a:lnTo>
                    <a:lnTo>
                      <a:pt x="249" y="1661"/>
                    </a:lnTo>
                    <a:lnTo>
                      <a:pt x="311" y="1762"/>
                    </a:lnTo>
                    <a:lnTo>
                      <a:pt x="301" y="1821"/>
                    </a:lnTo>
                    <a:lnTo>
                      <a:pt x="338" y="1857"/>
                    </a:lnTo>
                    <a:lnTo>
                      <a:pt x="323" y="1896"/>
                    </a:lnTo>
                    <a:lnTo>
                      <a:pt x="300" y="1990"/>
                    </a:lnTo>
                    <a:lnTo>
                      <a:pt x="327" y="2025"/>
                    </a:lnTo>
                    <a:lnTo>
                      <a:pt x="520" y="2094"/>
                    </a:lnTo>
                    <a:lnTo>
                      <a:pt x="598" y="2199"/>
                    </a:lnTo>
                    <a:lnTo>
                      <a:pt x="688" y="2234"/>
                    </a:lnTo>
                    <a:lnTo>
                      <a:pt x="690" y="2298"/>
                    </a:lnTo>
                    <a:lnTo>
                      <a:pt x="750" y="2314"/>
                    </a:lnTo>
                    <a:lnTo>
                      <a:pt x="832" y="2423"/>
                    </a:lnTo>
                    <a:lnTo>
                      <a:pt x="876" y="2518"/>
                    </a:lnTo>
                    <a:lnTo>
                      <a:pt x="878" y="2662"/>
                    </a:lnTo>
                    <a:lnTo>
                      <a:pt x="1436" y="2698"/>
                    </a:lnTo>
                    <a:lnTo>
                      <a:pt x="1401" y="2638"/>
                    </a:lnTo>
                    <a:lnTo>
                      <a:pt x="1419" y="2552"/>
                    </a:lnTo>
                    <a:lnTo>
                      <a:pt x="1508" y="2404"/>
                    </a:lnTo>
                    <a:lnTo>
                      <a:pt x="1575" y="2362"/>
                    </a:lnTo>
                    <a:lnTo>
                      <a:pt x="1536" y="2310"/>
                    </a:lnTo>
                    <a:lnTo>
                      <a:pt x="1510" y="2163"/>
                    </a:lnTo>
                    <a:lnTo>
                      <a:pt x="766" y="1041"/>
                    </a:lnTo>
                    <a:lnTo>
                      <a:pt x="708" y="927"/>
                    </a:lnTo>
                    <a:lnTo>
                      <a:pt x="896" y="210"/>
                    </a:lnTo>
                    <a:lnTo>
                      <a:pt x="152" y="0"/>
                    </a:lnTo>
                    <a:lnTo>
                      <a:pt x="130" y="44"/>
                    </a:lnTo>
                    <a:lnTo>
                      <a:pt x="137" y="137"/>
                    </a:lnTo>
                    <a:lnTo>
                      <a:pt x="0" y="360"/>
                    </a:lnTo>
                    <a:lnTo>
                      <a:pt x="37" y="49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Shape 271">
                <a:extLst>
                  <a:ext uri="{FF2B5EF4-FFF2-40B4-BE49-F238E27FC236}">
                    <a16:creationId xmlns:a16="http://schemas.microsoft.com/office/drawing/2014/main" id="{00000000-0008-0000-0000-00003C010000}"/>
                  </a:ext>
                </a:extLst>
              </p:cNvPr>
              <p:cNvSpPr/>
              <p:nvPr/>
            </p:nvSpPr>
            <p:spPr>
              <a:xfrm>
                <a:off x="2147267" y="1956399"/>
                <a:ext cx="1148388" cy="906622"/>
              </a:xfrm>
              <a:custGeom>
                <a:avLst/>
                <a:gdLst/>
                <a:ahLst/>
                <a:cxnLst/>
                <a:rect l="0" t="0" r="0" b="0"/>
                <a:pathLst>
                  <a:path w="1445" h="1144" extrusionOk="0">
                    <a:moveTo>
                      <a:pt x="0" y="1000"/>
                    </a:moveTo>
                    <a:lnTo>
                      <a:pt x="140" y="0"/>
                    </a:lnTo>
                    <a:lnTo>
                      <a:pt x="1070" y="106"/>
                    </a:lnTo>
                    <a:lnTo>
                      <a:pt x="1445" y="137"/>
                    </a:lnTo>
                    <a:lnTo>
                      <a:pt x="1429" y="386"/>
                    </a:lnTo>
                    <a:lnTo>
                      <a:pt x="1379" y="1144"/>
                    </a:lnTo>
                    <a:lnTo>
                      <a:pt x="1190" y="1130"/>
                    </a:lnTo>
                    <a:lnTo>
                      <a:pt x="596" y="1078"/>
                    </a:ln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Shape 272">
                <a:extLst>
                  <a:ext uri="{FF2B5EF4-FFF2-40B4-BE49-F238E27FC236}">
                    <a16:creationId xmlns:a16="http://schemas.microsoft.com/office/drawing/2014/main" id="{00000000-0008-0000-0000-00003D010000}"/>
                  </a:ext>
                </a:extLst>
              </p:cNvPr>
              <p:cNvSpPr/>
              <p:nvPr/>
            </p:nvSpPr>
            <p:spPr>
              <a:xfrm>
                <a:off x="7475672" y="1466503"/>
                <a:ext cx="270396" cy="254490"/>
              </a:xfrm>
              <a:custGeom>
                <a:avLst/>
                <a:gdLst/>
                <a:ahLst/>
                <a:cxnLst/>
                <a:rect l="0" t="0" r="0" b="0"/>
                <a:pathLst>
                  <a:path w="341" h="324" extrusionOk="0">
                    <a:moveTo>
                      <a:pt x="0" y="65"/>
                    </a:moveTo>
                    <a:lnTo>
                      <a:pt x="28" y="235"/>
                    </a:lnTo>
                    <a:lnTo>
                      <a:pt x="27" y="324"/>
                    </a:lnTo>
                    <a:lnTo>
                      <a:pt x="55" y="316"/>
                    </a:lnTo>
                    <a:lnTo>
                      <a:pt x="69" y="291"/>
                    </a:lnTo>
                    <a:lnTo>
                      <a:pt x="119" y="271"/>
                    </a:lnTo>
                    <a:lnTo>
                      <a:pt x="143" y="226"/>
                    </a:lnTo>
                    <a:lnTo>
                      <a:pt x="156" y="235"/>
                    </a:lnTo>
                    <a:lnTo>
                      <a:pt x="193" y="220"/>
                    </a:lnTo>
                    <a:lnTo>
                      <a:pt x="244" y="209"/>
                    </a:lnTo>
                    <a:lnTo>
                      <a:pt x="248" y="193"/>
                    </a:lnTo>
                    <a:lnTo>
                      <a:pt x="262" y="201"/>
                    </a:lnTo>
                    <a:lnTo>
                      <a:pt x="279" y="187"/>
                    </a:lnTo>
                    <a:lnTo>
                      <a:pt x="306" y="182"/>
                    </a:lnTo>
                    <a:lnTo>
                      <a:pt x="341" y="164"/>
                    </a:lnTo>
                    <a:lnTo>
                      <a:pt x="308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273">
                <a:extLst>
                  <a:ext uri="{FF2B5EF4-FFF2-40B4-BE49-F238E27FC236}">
                    <a16:creationId xmlns:a16="http://schemas.microsoft.com/office/drawing/2014/main" id="{00000000-0008-0000-0000-00003E010000}"/>
                  </a:ext>
                </a:extLst>
              </p:cNvPr>
              <p:cNvSpPr/>
              <p:nvPr/>
            </p:nvSpPr>
            <p:spPr>
              <a:xfrm>
                <a:off x="7240267" y="2018429"/>
                <a:ext cx="165418" cy="271987"/>
              </a:xfrm>
              <a:custGeom>
                <a:avLst/>
                <a:gdLst/>
                <a:ahLst/>
                <a:cxnLst/>
                <a:rect l="0" t="0" r="0" b="0"/>
                <a:pathLst>
                  <a:path w="208" h="343" extrusionOk="0">
                    <a:moveTo>
                      <a:pt x="0" y="34"/>
                    </a:moveTo>
                    <a:lnTo>
                      <a:pt x="29" y="0"/>
                    </a:lnTo>
                    <a:lnTo>
                      <a:pt x="69" y="0"/>
                    </a:lnTo>
                    <a:lnTo>
                      <a:pt x="55" y="36"/>
                    </a:lnTo>
                    <a:lnTo>
                      <a:pt x="43" y="49"/>
                    </a:lnTo>
                    <a:lnTo>
                      <a:pt x="51" y="86"/>
                    </a:lnTo>
                    <a:lnTo>
                      <a:pt x="72" y="111"/>
                    </a:lnTo>
                    <a:lnTo>
                      <a:pt x="102" y="141"/>
                    </a:lnTo>
                    <a:lnTo>
                      <a:pt x="111" y="181"/>
                    </a:lnTo>
                    <a:lnTo>
                      <a:pt x="133" y="208"/>
                    </a:lnTo>
                    <a:lnTo>
                      <a:pt x="152" y="228"/>
                    </a:lnTo>
                    <a:lnTo>
                      <a:pt x="183" y="240"/>
                    </a:lnTo>
                    <a:lnTo>
                      <a:pt x="199" y="271"/>
                    </a:lnTo>
                    <a:lnTo>
                      <a:pt x="173" y="297"/>
                    </a:lnTo>
                    <a:lnTo>
                      <a:pt x="200" y="291"/>
                    </a:lnTo>
                    <a:lnTo>
                      <a:pt x="208" y="318"/>
                    </a:lnTo>
                    <a:lnTo>
                      <a:pt x="153" y="330"/>
                    </a:lnTo>
                    <a:lnTo>
                      <a:pt x="83" y="343"/>
                    </a:lnTo>
                    <a:lnTo>
                      <a:pt x="78" y="31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274">
                <a:extLst>
                  <a:ext uri="{FF2B5EF4-FFF2-40B4-BE49-F238E27FC236}">
                    <a16:creationId xmlns:a16="http://schemas.microsoft.com/office/drawing/2014/main" id="{00000000-0008-0000-0000-00003F010000}"/>
                  </a:ext>
                </a:extLst>
              </p:cNvPr>
              <p:cNvSpPr/>
              <p:nvPr/>
            </p:nvSpPr>
            <p:spPr>
              <a:xfrm>
                <a:off x="7071667" y="2229977"/>
                <a:ext cx="25449" cy="33401"/>
              </a:xfrm>
              <a:custGeom>
                <a:avLst/>
                <a:gdLst/>
                <a:ahLst/>
                <a:cxnLst/>
                <a:rect l="0" t="0" r="0" b="0"/>
                <a:pathLst>
                  <a:path w="32" h="43" extrusionOk="0">
                    <a:moveTo>
                      <a:pt x="0" y="12"/>
                    </a:moveTo>
                    <a:lnTo>
                      <a:pt x="21" y="0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275">
                <a:extLst>
                  <a:ext uri="{FF2B5EF4-FFF2-40B4-BE49-F238E27FC236}">
                    <a16:creationId xmlns:a16="http://schemas.microsoft.com/office/drawing/2014/main" id="{00000000-0008-0000-0000-000040010000}"/>
                  </a:ext>
                </a:extLst>
              </p:cNvPr>
              <p:cNvSpPr/>
              <p:nvPr/>
            </p:nvSpPr>
            <p:spPr>
              <a:xfrm>
                <a:off x="5613117" y="3966874"/>
                <a:ext cx="1428328" cy="1084765"/>
              </a:xfrm>
              <a:custGeom>
                <a:avLst/>
                <a:gdLst/>
                <a:ahLst/>
                <a:cxnLst/>
                <a:rect l="0" t="0" r="0" b="0"/>
                <a:pathLst>
                  <a:path w="1801" h="1367" extrusionOk="0">
                    <a:moveTo>
                      <a:pt x="4" y="91"/>
                    </a:moveTo>
                    <a:lnTo>
                      <a:pt x="0" y="130"/>
                    </a:lnTo>
                    <a:lnTo>
                      <a:pt x="52" y="180"/>
                    </a:lnTo>
                    <a:lnTo>
                      <a:pt x="43" y="209"/>
                    </a:lnTo>
                    <a:lnTo>
                      <a:pt x="60" y="228"/>
                    </a:lnTo>
                    <a:lnTo>
                      <a:pt x="38" y="263"/>
                    </a:lnTo>
                    <a:lnTo>
                      <a:pt x="77" y="246"/>
                    </a:lnTo>
                    <a:lnTo>
                      <a:pt x="102" y="222"/>
                    </a:lnTo>
                    <a:lnTo>
                      <a:pt x="99" y="194"/>
                    </a:lnTo>
                    <a:lnTo>
                      <a:pt x="117" y="212"/>
                    </a:lnTo>
                    <a:lnTo>
                      <a:pt x="134" y="187"/>
                    </a:lnTo>
                    <a:lnTo>
                      <a:pt x="149" y="208"/>
                    </a:lnTo>
                    <a:lnTo>
                      <a:pt x="108" y="240"/>
                    </a:lnTo>
                    <a:lnTo>
                      <a:pt x="225" y="214"/>
                    </a:lnTo>
                    <a:lnTo>
                      <a:pt x="248" y="189"/>
                    </a:lnTo>
                    <a:lnTo>
                      <a:pt x="264" y="199"/>
                    </a:lnTo>
                    <a:lnTo>
                      <a:pt x="307" y="188"/>
                    </a:lnTo>
                    <a:lnTo>
                      <a:pt x="330" y="202"/>
                    </a:lnTo>
                    <a:lnTo>
                      <a:pt x="249" y="212"/>
                    </a:lnTo>
                    <a:lnTo>
                      <a:pt x="274" y="220"/>
                    </a:lnTo>
                    <a:lnTo>
                      <a:pt x="364" y="239"/>
                    </a:lnTo>
                    <a:lnTo>
                      <a:pt x="420" y="269"/>
                    </a:lnTo>
                    <a:lnTo>
                      <a:pt x="404" y="227"/>
                    </a:lnTo>
                    <a:lnTo>
                      <a:pt x="430" y="260"/>
                    </a:lnTo>
                    <a:lnTo>
                      <a:pt x="468" y="265"/>
                    </a:lnTo>
                    <a:lnTo>
                      <a:pt x="435" y="274"/>
                    </a:lnTo>
                    <a:lnTo>
                      <a:pt x="498" y="307"/>
                    </a:lnTo>
                    <a:lnTo>
                      <a:pt x="520" y="334"/>
                    </a:lnTo>
                    <a:lnTo>
                      <a:pt x="519" y="365"/>
                    </a:lnTo>
                    <a:lnTo>
                      <a:pt x="494" y="327"/>
                    </a:lnTo>
                    <a:lnTo>
                      <a:pt x="508" y="375"/>
                    </a:lnTo>
                    <a:lnTo>
                      <a:pt x="557" y="357"/>
                    </a:lnTo>
                    <a:lnTo>
                      <a:pt x="588" y="354"/>
                    </a:lnTo>
                    <a:lnTo>
                      <a:pt x="609" y="332"/>
                    </a:lnTo>
                    <a:lnTo>
                      <a:pt x="617" y="346"/>
                    </a:lnTo>
                    <a:lnTo>
                      <a:pt x="682" y="298"/>
                    </a:lnTo>
                    <a:lnTo>
                      <a:pt x="724" y="295"/>
                    </a:lnTo>
                    <a:lnTo>
                      <a:pt x="709" y="279"/>
                    </a:lnTo>
                    <a:lnTo>
                      <a:pt x="739" y="241"/>
                    </a:lnTo>
                    <a:lnTo>
                      <a:pt x="801" y="238"/>
                    </a:lnTo>
                    <a:lnTo>
                      <a:pt x="869" y="271"/>
                    </a:lnTo>
                    <a:lnTo>
                      <a:pt x="906" y="319"/>
                    </a:lnTo>
                    <a:lnTo>
                      <a:pt x="939" y="328"/>
                    </a:lnTo>
                    <a:lnTo>
                      <a:pt x="948" y="365"/>
                    </a:lnTo>
                    <a:lnTo>
                      <a:pt x="989" y="385"/>
                    </a:lnTo>
                    <a:lnTo>
                      <a:pt x="1006" y="412"/>
                    </a:lnTo>
                    <a:lnTo>
                      <a:pt x="1028" y="434"/>
                    </a:lnTo>
                    <a:lnTo>
                      <a:pt x="1085" y="436"/>
                    </a:lnTo>
                    <a:lnTo>
                      <a:pt x="1107" y="474"/>
                    </a:lnTo>
                    <a:lnTo>
                      <a:pt x="1138" y="547"/>
                    </a:lnTo>
                    <a:lnTo>
                      <a:pt x="1121" y="682"/>
                    </a:lnTo>
                    <a:lnTo>
                      <a:pt x="1125" y="764"/>
                    </a:lnTo>
                    <a:lnTo>
                      <a:pt x="1162" y="789"/>
                    </a:lnTo>
                    <a:lnTo>
                      <a:pt x="1169" y="750"/>
                    </a:lnTo>
                    <a:lnTo>
                      <a:pt x="1144" y="737"/>
                    </a:lnTo>
                    <a:lnTo>
                      <a:pt x="1147" y="710"/>
                    </a:lnTo>
                    <a:lnTo>
                      <a:pt x="1158" y="717"/>
                    </a:lnTo>
                    <a:lnTo>
                      <a:pt x="1184" y="727"/>
                    </a:lnTo>
                    <a:lnTo>
                      <a:pt x="1191" y="753"/>
                    </a:lnTo>
                    <a:lnTo>
                      <a:pt x="1208" y="723"/>
                    </a:lnTo>
                    <a:lnTo>
                      <a:pt x="1222" y="749"/>
                    </a:lnTo>
                    <a:lnTo>
                      <a:pt x="1172" y="835"/>
                    </a:lnTo>
                    <a:lnTo>
                      <a:pt x="1170" y="851"/>
                    </a:lnTo>
                    <a:lnTo>
                      <a:pt x="1199" y="868"/>
                    </a:lnTo>
                    <a:lnTo>
                      <a:pt x="1227" y="936"/>
                    </a:lnTo>
                    <a:lnTo>
                      <a:pt x="1262" y="970"/>
                    </a:lnTo>
                    <a:lnTo>
                      <a:pt x="1280" y="995"/>
                    </a:lnTo>
                    <a:lnTo>
                      <a:pt x="1308" y="995"/>
                    </a:lnTo>
                    <a:lnTo>
                      <a:pt x="1279" y="955"/>
                    </a:lnTo>
                    <a:lnTo>
                      <a:pt x="1302" y="962"/>
                    </a:lnTo>
                    <a:lnTo>
                      <a:pt x="1329" y="953"/>
                    </a:lnTo>
                    <a:lnTo>
                      <a:pt x="1315" y="970"/>
                    </a:lnTo>
                    <a:lnTo>
                      <a:pt x="1327" y="1007"/>
                    </a:lnTo>
                    <a:lnTo>
                      <a:pt x="1340" y="1055"/>
                    </a:lnTo>
                    <a:lnTo>
                      <a:pt x="1384" y="1075"/>
                    </a:lnTo>
                    <a:lnTo>
                      <a:pt x="1394" y="1105"/>
                    </a:lnTo>
                    <a:lnTo>
                      <a:pt x="1431" y="1197"/>
                    </a:lnTo>
                    <a:lnTo>
                      <a:pt x="1478" y="1197"/>
                    </a:lnTo>
                    <a:lnTo>
                      <a:pt x="1518" y="1219"/>
                    </a:lnTo>
                    <a:lnTo>
                      <a:pt x="1585" y="1309"/>
                    </a:lnTo>
                    <a:lnTo>
                      <a:pt x="1640" y="1319"/>
                    </a:lnTo>
                    <a:lnTo>
                      <a:pt x="1641" y="1335"/>
                    </a:lnTo>
                    <a:lnTo>
                      <a:pt x="1628" y="1346"/>
                    </a:lnTo>
                    <a:lnTo>
                      <a:pt x="1585" y="1329"/>
                    </a:lnTo>
                    <a:lnTo>
                      <a:pt x="1599" y="1367"/>
                    </a:lnTo>
                    <a:lnTo>
                      <a:pt x="1651" y="1353"/>
                    </a:lnTo>
                    <a:lnTo>
                      <a:pt x="1693" y="1352"/>
                    </a:lnTo>
                    <a:lnTo>
                      <a:pt x="1717" y="1329"/>
                    </a:lnTo>
                    <a:lnTo>
                      <a:pt x="1752" y="1327"/>
                    </a:lnTo>
                    <a:lnTo>
                      <a:pt x="1772" y="1287"/>
                    </a:lnTo>
                    <a:lnTo>
                      <a:pt x="1765" y="1231"/>
                    </a:lnTo>
                    <a:lnTo>
                      <a:pt x="1783" y="1169"/>
                    </a:lnTo>
                    <a:lnTo>
                      <a:pt x="1801" y="1176"/>
                    </a:lnTo>
                    <a:lnTo>
                      <a:pt x="1784" y="957"/>
                    </a:lnTo>
                    <a:lnTo>
                      <a:pt x="1765" y="891"/>
                    </a:lnTo>
                    <a:lnTo>
                      <a:pt x="1570" y="574"/>
                    </a:lnTo>
                    <a:lnTo>
                      <a:pt x="1525" y="471"/>
                    </a:lnTo>
                    <a:lnTo>
                      <a:pt x="1544" y="471"/>
                    </a:lnTo>
                    <a:lnTo>
                      <a:pt x="1417" y="269"/>
                    </a:lnTo>
                    <a:lnTo>
                      <a:pt x="1329" y="58"/>
                    </a:lnTo>
                    <a:lnTo>
                      <a:pt x="1323" y="21"/>
                    </a:lnTo>
                    <a:lnTo>
                      <a:pt x="1301" y="15"/>
                    </a:lnTo>
                    <a:lnTo>
                      <a:pt x="1217" y="0"/>
                    </a:lnTo>
                    <a:lnTo>
                      <a:pt x="1195" y="27"/>
                    </a:lnTo>
                    <a:lnTo>
                      <a:pt x="1209" y="119"/>
                    </a:lnTo>
                    <a:lnTo>
                      <a:pt x="1172" y="116"/>
                    </a:lnTo>
                    <a:lnTo>
                      <a:pt x="1166" y="74"/>
                    </a:lnTo>
                    <a:lnTo>
                      <a:pt x="596" y="108"/>
                    </a:lnTo>
                    <a:lnTo>
                      <a:pt x="555" y="41"/>
                    </a:ln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276">
                <a:extLst>
                  <a:ext uri="{FF2B5EF4-FFF2-40B4-BE49-F238E27FC236}">
                    <a16:creationId xmlns:a16="http://schemas.microsoft.com/office/drawing/2014/main" id="{00000000-0008-0000-0000-000041010000}"/>
                  </a:ext>
                </a:extLst>
              </p:cNvPr>
              <p:cNvSpPr/>
              <p:nvPr/>
            </p:nvSpPr>
            <p:spPr>
              <a:xfrm>
                <a:off x="6793318" y="5132761"/>
                <a:ext cx="71576" cy="49307"/>
              </a:xfrm>
              <a:custGeom>
                <a:avLst/>
                <a:gdLst/>
                <a:ahLst/>
                <a:cxnLst/>
                <a:rect l="0" t="0" r="0" b="0"/>
                <a:pathLst>
                  <a:path w="91" h="62" extrusionOk="0">
                    <a:moveTo>
                      <a:pt x="0" y="62"/>
                    </a:moveTo>
                    <a:lnTo>
                      <a:pt x="5" y="28"/>
                    </a:lnTo>
                    <a:lnTo>
                      <a:pt x="36" y="23"/>
                    </a:lnTo>
                    <a:lnTo>
                      <a:pt x="40" y="0"/>
                    </a:lnTo>
                    <a:lnTo>
                      <a:pt x="91" y="26"/>
                    </a:lnTo>
                    <a:lnTo>
                      <a:pt x="41" y="42"/>
                    </a:lnTo>
                    <a:lnTo>
                      <a:pt x="16" y="35"/>
                    </a:lnTo>
                    <a:lnTo>
                      <a:pt x="25" y="5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277">
                <a:extLst>
                  <a:ext uri="{FF2B5EF4-FFF2-40B4-BE49-F238E27FC236}">
                    <a16:creationId xmlns:a16="http://schemas.microsoft.com/office/drawing/2014/main" id="{00000000-0008-0000-0000-000042010000}"/>
                  </a:ext>
                </a:extLst>
              </p:cNvPr>
              <p:cNvSpPr/>
              <p:nvPr/>
            </p:nvSpPr>
            <p:spPr>
              <a:xfrm>
                <a:off x="6895115" y="5102540"/>
                <a:ext cx="57260" cy="38174"/>
              </a:xfrm>
              <a:custGeom>
                <a:avLst/>
                <a:gdLst/>
                <a:ahLst/>
                <a:cxnLst/>
                <a:rect l="0" t="0" r="0" b="0"/>
                <a:pathLst>
                  <a:path w="74" h="46" extrusionOk="0">
                    <a:moveTo>
                      <a:pt x="0" y="44"/>
                    </a:moveTo>
                    <a:lnTo>
                      <a:pt x="12" y="46"/>
                    </a:lnTo>
                    <a:lnTo>
                      <a:pt x="74" y="0"/>
                    </a:lnTo>
                    <a:lnTo>
                      <a:pt x="18" y="33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278">
                <a:extLst>
                  <a:ext uri="{FF2B5EF4-FFF2-40B4-BE49-F238E27FC236}">
                    <a16:creationId xmlns:a16="http://schemas.microsoft.com/office/drawing/2014/main" id="{00000000-0008-0000-0000-000043010000}"/>
                  </a:ext>
                </a:extLst>
              </p:cNvPr>
              <p:cNvSpPr/>
              <p:nvPr/>
            </p:nvSpPr>
            <p:spPr>
              <a:xfrm>
                <a:off x="6993729" y="4991201"/>
                <a:ext cx="39765" cy="73166"/>
              </a:xfrm>
              <a:custGeom>
                <a:avLst/>
                <a:gdLst/>
                <a:ahLst/>
                <a:cxnLst/>
                <a:rect l="0" t="0" r="0" b="0"/>
                <a:pathLst>
                  <a:path w="49" h="94" extrusionOk="0">
                    <a:moveTo>
                      <a:pt x="0" y="94"/>
                    </a:moveTo>
                    <a:lnTo>
                      <a:pt x="26" y="64"/>
                    </a:lnTo>
                    <a:lnTo>
                      <a:pt x="49" y="0"/>
                    </a:lnTo>
                    <a:lnTo>
                      <a:pt x="33" y="3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279">
                <a:extLst>
                  <a:ext uri="{FF2B5EF4-FFF2-40B4-BE49-F238E27FC236}">
                    <a16:creationId xmlns:a16="http://schemas.microsoft.com/office/drawing/2014/main" id="{00000000-0008-0000-0000-000044010000}"/>
                  </a:ext>
                </a:extLst>
              </p:cNvPr>
              <p:cNvSpPr/>
              <p:nvPr/>
            </p:nvSpPr>
            <p:spPr>
              <a:xfrm>
                <a:off x="5869198" y="3171590"/>
                <a:ext cx="854135" cy="889126"/>
              </a:xfrm>
              <a:custGeom>
                <a:avLst/>
                <a:gdLst/>
                <a:ahLst/>
                <a:cxnLst/>
                <a:rect l="0" t="0" r="0" b="0"/>
                <a:pathLst>
                  <a:path w="1075" h="1121" extrusionOk="0">
                    <a:moveTo>
                      <a:pt x="0" y="63"/>
                    </a:moveTo>
                    <a:lnTo>
                      <a:pt x="142" y="581"/>
                    </a:lnTo>
                    <a:lnTo>
                      <a:pt x="195" y="669"/>
                    </a:lnTo>
                    <a:lnTo>
                      <a:pt x="214" y="733"/>
                    </a:lnTo>
                    <a:lnTo>
                      <a:pt x="191" y="779"/>
                    </a:lnTo>
                    <a:lnTo>
                      <a:pt x="183" y="848"/>
                    </a:lnTo>
                    <a:lnTo>
                      <a:pt x="230" y="1043"/>
                    </a:lnTo>
                    <a:lnTo>
                      <a:pt x="271" y="1110"/>
                    </a:lnTo>
                    <a:lnTo>
                      <a:pt x="841" y="1076"/>
                    </a:lnTo>
                    <a:lnTo>
                      <a:pt x="847" y="1118"/>
                    </a:lnTo>
                    <a:lnTo>
                      <a:pt x="884" y="1121"/>
                    </a:lnTo>
                    <a:lnTo>
                      <a:pt x="870" y="1029"/>
                    </a:lnTo>
                    <a:lnTo>
                      <a:pt x="892" y="1002"/>
                    </a:lnTo>
                    <a:lnTo>
                      <a:pt x="976" y="1017"/>
                    </a:lnTo>
                    <a:lnTo>
                      <a:pt x="989" y="954"/>
                    </a:lnTo>
                    <a:lnTo>
                      <a:pt x="976" y="949"/>
                    </a:lnTo>
                    <a:lnTo>
                      <a:pt x="995" y="932"/>
                    </a:lnTo>
                    <a:lnTo>
                      <a:pt x="964" y="915"/>
                    </a:lnTo>
                    <a:lnTo>
                      <a:pt x="982" y="895"/>
                    </a:lnTo>
                    <a:lnTo>
                      <a:pt x="978" y="863"/>
                    </a:lnTo>
                    <a:lnTo>
                      <a:pt x="1015" y="839"/>
                    </a:lnTo>
                    <a:lnTo>
                      <a:pt x="1002" y="806"/>
                    </a:lnTo>
                    <a:lnTo>
                      <a:pt x="1021" y="794"/>
                    </a:lnTo>
                    <a:lnTo>
                      <a:pt x="1029" y="766"/>
                    </a:lnTo>
                    <a:lnTo>
                      <a:pt x="1014" y="755"/>
                    </a:lnTo>
                    <a:lnTo>
                      <a:pt x="1042" y="731"/>
                    </a:lnTo>
                    <a:lnTo>
                      <a:pt x="1029" y="713"/>
                    </a:lnTo>
                    <a:lnTo>
                      <a:pt x="1052" y="713"/>
                    </a:lnTo>
                    <a:lnTo>
                      <a:pt x="1075" y="678"/>
                    </a:lnTo>
                    <a:lnTo>
                      <a:pt x="1067" y="669"/>
                    </a:lnTo>
                    <a:lnTo>
                      <a:pt x="1030" y="662"/>
                    </a:lnTo>
                    <a:lnTo>
                      <a:pt x="1006" y="631"/>
                    </a:lnTo>
                    <a:lnTo>
                      <a:pt x="963" y="554"/>
                    </a:lnTo>
                    <a:lnTo>
                      <a:pt x="939" y="544"/>
                    </a:lnTo>
                    <a:lnTo>
                      <a:pt x="891" y="442"/>
                    </a:lnTo>
                    <a:lnTo>
                      <a:pt x="821" y="399"/>
                    </a:lnTo>
                    <a:lnTo>
                      <a:pt x="772" y="330"/>
                    </a:lnTo>
                    <a:lnTo>
                      <a:pt x="651" y="242"/>
                    </a:lnTo>
                    <a:lnTo>
                      <a:pt x="593" y="163"/>
                    </a:lnTo>
                    <a:lnTo>
                      <a:pt x="463" y="78"/>
                    </a:lnTo>
                    <a:lnTo>
                      <a:pt x="505" y="0"/>
                    </a:lnTo>
                    <a:lnTo>
                      <a:pt x="260" y="3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280">
                <a:extLst>
                  <a:ext uri="{FF2B5EF4-FFF2-40B4-BE49-F238E27FC236}">
                    <a16:creationId xmlns:a16="http://schemas.microsoft.com/office/drawing/2014/main" id="{00000000-0008-0000-0000-000045010000}"/>
                  </a:ext>
                </a:extLst>
              </p:cNvPr>
              <p:cNvSpPr/>
              <p:nvPr/>
            </p:nvSpPr>
            <p:spPr>
              <a:xfrm>
                <a:off x="2039108" y="4377242"/>
                <a:ext cx="93843" cy="74756"/>
              </a:xfrm>
              <a:custGeom>
                <a:avLst/>
                <a:gdLst/>
                <a:ahLst/>
                <a:cxnLst/>
                <a:rect l="0" t="0" r="0" b="0"/>
                <a:pathLst>
                  <a:path w="117" h="95" extrusionOk="0">
                    <a:moveTo>
                      <a:pt x="0" y="55"/>
                    </a:moveTo>
                    <a:lnTo>
                      <a:pt x="43" y="95"/>
                    </a:lnTo>
                    <a:lnTo>
                      <a:pt x="67" y="94"/>
                    </a:lnTo>
                    <a:lnTo>
                      <a:pt x="105" y="71"/>
                    </a:lnTo>
                    <a:lnTo>
                      <a:pt x="117" y="20"/>
                    </a:lnTo>
                    <a:lnTo>
                      <a:pt x="91" y="0"/>
                    </a:lnTo>
                    <a:lnTo>
                      <a:pt x="56" y="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Shape 281">
                <a:extLst>
                  <a:ext uri="{FF2B5EF4-FFF2-40B4-BE49-F238E27FC236}">
                    <a16:creationId xmlns:a16="http://schemas.microsoft.com/office/drawing/2014/main" id="{00000000-0008-0000-0000-000046010000}"/>
                  </a:ext>
                </a:extLst>
              </p:cNvPr>
              <p:cNvSpPr/>
              <p:nvPr/>
            </p:nvSpPr>
            <p:spPr>
              <a:xfrm>
                <a:off x="2323821" y="4485401"/>
                <a:ext cx="106568" cy="90663"/>
              </a:xfrm>
              <a:custGeom>
                <a:avLst/>
                <a:gdLst/>
                <a:ahLst/>
                <a:cxnLst/>
                <a:rect l="0" t="0" r="0" b="0"/>
                <a:pathLst>
                  <a:path w="134" h="115" extrusionOk="0">
                    <a:moveTo>
                      <a:pt x="0" y="30"/>
                    </a:moveTo>
                    <a:lnTo>
                      <a:pt x="29" y="96"/>
                    </a:lnTo>
                    <a:lnTo>
                      <a:pt x="59" y="95"/>
                    </a:lnTo>
                    <a:lnTo>
                      <a:pt x="62" y="76"/>
                    </a:lnTo>
                    <a:lnTo>
                      <a:pt x="102" y="115"/>
                    </a:lnTo>
                    <a:lnTo>
                      <a:pt x="134" y="109"/>
                    </a:lnTo>
                    <a:lnTo>
                      <a:pt x="127" y="71"/>
                    </a:lnTo>
                    <a:lnTo>
                      <a:pt x="97" y="62"/>
                    </a:lnTo>
                    <a:lnTo>
                      <a:pt x="71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282">
                <a:extLst>
                  <a:ext uri="{FF2B5EF4-FFF2-40B4-BE49-F238E27FC236}">
                    <a16:creationId xmlns:a16="http://schemas.microsoft.com/office/drawing/2014/main" id="{00000000-0008-0000-0000-000047010000}"/>
                  </a:ext>
                </a:extLst>
              </p:cNvPr>
              <p:cNvSpPr/>
              <p:nvPr/>
            </p:nvSpPr>
            <p:spPr>
              <a:xfrm>
                <a:off x="2495603" y="4580833"/>
                <a:ext cx="108158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7" extrusionOk="0">
                    <a:moveTo>
                      <a:pt x="0" y="31"/>
                    </a:moveTo>
                    <a:lnTo>
                      <a:pt x="15" y="0"/>
                    </a:lnTo>
                    <a:lnTo>
                      <a:pt x="138" y="13"/>
                    </a:lnTo>
                    <a:lnTo>
                      <a:pt x="112" y="37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283">
                <a:extLst>
                  <a:ext uri="{FF2B5EF4-FFF2-40B4-BE49-F238E27FC236}">
                    <a16:creationId xmlns:a16="http://schemas.microsoft.com/office/drawing/2014/main" id="{00000000-0008-0000-0000-000048010000}"/>
                  </a:ext>
                </a:extLst>
              </p:cNvPr>
              <p:cNvSpPr/>
              <p:nvPr/>
            </p:nvSpPr>
            <p:spPr>
              <a:xfrm>
                <a:off x="2544909" y="4641276"/>
                <a:ext cx="41356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56" h="40" extrusionOk="0">
                    <a:moveTo>
                      <a:pt x="0" y="0"/>
                    </a:moveTo>
                    <a:lnTo>
                      <a:pt x="20" y="40"/>
                    </a:lnTo>
                    <a:lnTo>
                      <a:pt x="56" y="23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284">
                <a:extLst>
                  <a:ext uri="{FF2B5EF4-FFF2-40B4-BE49-F238E27FC236}">
                    <a16:creationId xmlns:a16="http://schemas.microsoft.com/office/drawing/2014/main" id="{00000000-0008-0000-0000-000049010000}"/>
                  </a:ext>
                </a:extLst>
              </p:cNvPr>
              <p:cNvSpPr/>
              <p:nvPr/>
            </p:nvSpPr>
            <p:spPr>
              <a:xfrm>
                <a:off x="2606943" y="4614236"/>
                <a:ext cx="138380" cy="81118"/>
              </a:xfrm>
              <a:custGeom>
                <a:avLst/>
                <a:gdLst/>
                <a:ahLst/>
                <a:cxnLst/>
                <a:rect l="0" t="0" r="0" b="0"/>
                <a:pathLst>
                  <a:path w="172" h="104" extrusionOk="0">
                    <a:moveTo>
                      <a:pt x="0" y="27"/>
                    </a:moveTo>
                    <a:lnTo>
                      <a:pt x="22" y="0"/>
                    </a:lnTo>
                    <a:lnTo>
                      <a:pt x="47" y="27"/>
                    </a:lnTo>
                    <a:lnTo>
                      <a:pt x="106" y="22"/>
                    </a:lnTo>
                    <a:lnTo>
                      <a:pt x="172" y="68"/>
                    </a:lnTo>
                    <a:lnTo>
                      <a:pt x="148" y="90"/>
                    </a:lnTo>
                    <a:lnTo>
                      <a:pt x="68" y="104"/>
                    </a:lnTo>
                    <a:lnTo>
                      <a:pt x="54" y="58"/>
                    </a:lnTo>
                    <a:lnTo>
                      <a:pt x="23" y="58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285">
                <a:extLst>
                  <a:ext uri="{FF2B5EF4-FFF2-40B4-BE49-F238E27FC236}">
                    <a16:creationId xmlns:a16="http://schemas.microsoft.com/office/drawing/2014/main" id="{00000000-0008-0000-0000-00004A010000}"/>
                  </a:ext>
                </a:extLst>
              </p:cNvPr>
              <p:cNvSpPr/>
              <p:nvPr/>
            </p:nvSpPr>
            <p:spPr>
              <a:xfrm>
                <a:off x="2731007" y="4762158"/>
                <a:ext cx="230632" cy="260853"/>
              </a:xfrm>
              <a:custGeom>
                <a:avLst/>
                <a:gdLst/>
                <a:ahLst/>
                <a:cxnLst/>
                <a:rect l="0" t="0" r="0" b="0"/>
                <a:pathLst>
                  <a:path w="289" h="329" extrusionOk="0">
                    <a:moveTo>
                      <a:pt x="0" y="129"/>
                    </a:moveTo>
                    <a:lnTo>
                      <a:pt x="39" y="220"/>
                    </a:lnTo>
                    <a:lnTo>
                      <a:pt x="33" y="292"/>
                    </a:lnTo>
                    <a:lnTo>
                      <a:pt x="93" y="329"/>
                    </a:lnTo>
                    <a:lnTo>
                      <a:pt x="127" y="273"/>
                    </a:lnTo>
                    <a:lnTo>
                      <a:pt x="250" y="222"/>
                    </a:lnTo>
                    <a:lnTo>
                      <a:pt x="289" y="182"/>
                    </a:lnTo>
                    <a:lnTo>
                      <a:pt x="189" y="66"/>
                    </a:lnTo>
                    <a:lnTo>
                      <a:pt x="47" y="0"/>
                    </a:lnTo>
                    <a:lnTo>
                      <a:pt x="34" y="20"/>
                    </a:lnTo>
                    <a:lnTo>
                      <a:pt x="50" y="69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286">
                <a:extLst>
                  <a:ext uri="{FF2B5EF4-FFF2-40B4-BE49-F238E27FC236}">
                    <a16:creationId xmlns:a16="http://schemas.microsoft.com/office/drawing/2014/main" id="{00000000-0008-0000-0000-00004B010000}"/>
                  </a:ext>
                </a:extLst>
              </p:cNvPr>
              <p:cNvSpPr/>
              <p:nvPr/>
            </p:nvSpPr>
            <p:spPr>
              <a:xfrm>
                <a:off x="1135666" y="190867"/>
                <a:ext cx="941615" cy="1522170"/>
              </a:xfrm>
              <a:custGeom>
                <a:avLst/>
                <a:gdLst/>
                <a:ahLst/>
                <a:cxnLst/>
                <a:rect l="0" t="0" r="0" b="0"/>
                <a:pathLst>
                  <a:path w="1185" h="1916" extrusionOk="0">
                    <a:moveTo>
                      <a:pt x="0" y="1699"/>
                    </a:moveTo>
                    <a:lnTo>
                      <a:pt x="94" y="1290"/>
                    </a:lnTo>
                    <a:lnTo>
                      <a:pt x="142" y="1181"/>
                    </a:lnTo>
                    <a:lnTo>
                      <a:pt x="99" y="1129"/>
                    </a:lnTo>
                    <a:lnTo>
                      <a:pt x="110" y="1082"/>
                    </a:lnTo>
                    <a:lnTo>
                      <a:pt x="185" y="1011"/>
                    </a:lnTo>
                    <a:lnTo>
                      <a:pt x="246" y="915"/>
                    </a:lnTo>
                    <a:lnTo>
                      <a:pt x="301" y="832"/>
                    </a:lnTo>
                    <a:lnTo>
                      <a:pt x="260" y="769"/>
                    </a:lnTo>
                    <a:lnTo>
                      <a:pt x="242" y="726"/>
                    </a:lnTo>
                    <a:lnTo>
                      <a:pt x="249" y="620"/>
                    </a:lnTo>
                    <a:lnTo>
                      <a:pt x="393" y="0"/>
                    </a:lnTo>
                    <a:lnTo>
                      <a:pt x="552" y="35"/>
                    </a:lnTo>
                    <a:lnTo>
                      <a:pt x="499" y="276"/>
                    </a:lnTo>
                    <a:lnTo>
                      <a:pt x="534" y="363"/>
                    </a:lnTo>
                    <a:lnTo>
                      <a:pt x="538" y="417"/>
                    </a:lnTo>
                    <a:lnTo>
                      <a:pt x="519" y="425"/>
                    </a:lnTo>
                    <a:lnTo>
                      <a:pt x="580" y="484"/>
                    </a:lnTo>
                    <a:lnTo>
                      <a:pt x="642" y="638"/>
                    </a:lnTo>
                    <a:lnTo>
                      <a:pt x="664" y="632"/>
                    </a:lnTo>
                    <a:lnTo>
                      <a:pt x="666" y="654"/>
                    </a:lnTo>
                    <a:lnTo>
                      <a:pt x="696" y="663"/>
                    </a:lnTo>
                    <a:lnTo>
                      <a:pt x="718" y="666"/>
                    </a:lnTo>
                    <a:lnTo>
                      <a:pt x="663" y="778"/>
                    </a:lnTo>
                    <a:lnTo>
                      <a:pt x="672" y="852"/>
                    </a:lnTo>
                    <a:lnTo>
                      <a:pt x="627" y="924"/>
                    </a:lnTo>
                    <a:lnTo>
                      <a:pt x="658" y="956"/>
                    </a:lnTo>
                    <a:lnTo>
                      <a:pt x="738" y="911"/>
                    </a:lnTo>
                    <a:lnTo>
                      <a:pt x="796" y="1154"/>
                    </a:lnTo>
                    <a:lnTo>
                      <a:pt x="833" y="1166"/>
                    </a:lnTo>
                    <a:lnTo>
                      <a:pt x="840" y="1240"/>
                    </a:lnTo>
                    <a:lnTo>
                      <a:pt x="871" y="1271"/>
                    </a:lnTo>
                    <a:lnTo>
                      <a:pt x="894" y="1244"/>
                    </a:lnTo>
                    <a:lnTo>
                      <a:pt x="948" y="1268"/>
                    </a:lnTo>
                    <a:lnTo>
                      <a:pt x="981" y="1242"/>
                    </a:lnTo>
                    <a:lnTo>
                      <a:pt x="1089" y="1263"/>
                    </a:lnTo>
                    <a:lnTo>
                      <a:pt x="1115" y="1269"/>
                    </a:lnTo>
                    <a:lnTo>
                      <a:pt x="1139" y="1220"/>
                    </a:lnTo>
                    <a:lnTo>
                      <a:pt x="1185" y="1298"/>
                    </a:lnTo>
                    <a:lnTo>
                      <a:pt x="1085" y="1916"/>
                    </a:lnTo>
                    <a:lnTo>
                      <a:pt x="539" y="1816"/>
                    </a:lnTo>
                    <a:lnTo>
                      <a:pt x="0" y="1699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Shape 287">
                <a:extLst>
                  <a:ext uri="{FF2B5EF4-FFF2-40B4-BE49-F238E27FC236}">
                    <a16:creationId xmlns:a16="http://schemas.microsoft.com/office/drawing/2014/main" id="{00000000-0008-0000-0000-00004C010000}"/>
                  </a:ext>
                </a:extLst>
              </p:cNvPr>
              <p:cNvSpPr/>
              <p:nvPr/>
            </p:nvSpPr>
            <p:spPr>
              <a:xfrm>
                <a:off x="4875093" y="1752803"/>
                <a:ext cx="618730" cy="1113399"/>
              </a:xfrm>
              <a:custGeom>
                <a:avLst/>
                <a:gdLst/>
                <a:ahLst/>
                <a:cxnLst/>
                <a:rect l="0" t="0" r="0" b="0"/>
                <a:pathLst>
                  <a:path w="777" h="1402" extrusionOk="0">
                    <a:moveTo>
                      <a:pt x="0" y="619"/>
                    </a:moveTo>
                    <a:lnTo>
                      <a:pt x="14" y="575"/>
                    </a:lnTo>
                    <a:lnTo>
                      <a:pt x="67" y="489"/>
                    </a:lnTo>
                    <a:lnTo>
                      <a:pt x="94" y="397"/>
                    </a:lnTo>
                    <a:lnTo>
                      <a:pt x="68" y="330"/>
                    </a:lnTo>
                    <a:lnTo>
                      <a:pt x="202" y="226"/>
                    </a:lnTo>
                    <a:lnTo>
                      <a:pt x="229" y="172"/>
                    </a:lnTo>
                    <a:lnTo>
                      <a:pt x="229" y="146"/>
                    </a:lnTo>
                    <a:lnTo>
                      <a:pt x="132" y="33"/>
                    </a:lnTo>
                    <a:lnTo>
                      <a:pt x="653" y="0"/>
                    </a:lnTo>
                    <a:lnTo>
                      <a:pt x="666" y="85"/>
                    </a:lnTo>
                    <a:lnTo>
                      <a:pt x="718" y="187"/>
                    </a:lnTo>
                    <a:lnTo>
                      <a:pt x="763" y="722"/>
                    </a:lnTo>
                    <a:lnTo>
                      <a:pt x="754" y="833"/>
                    </a:lnTo>
                    <a:lnTo>
                      <a:pt x="777" y="898"/>
                    </a:lnTo>
                    <a:lnTo>
                      <a:pt x="748" y="1020"/>
                    </a:lnTo>
                    <a:lnTo>
                      <a:pt x="707" y="1074"/>
                    </a:lnTo>
                    <a:lnTo>
                      <a:pt x="687" y="1160"/>
                    </a:lnTo>
                    <a:lnTo>
                      <a:pt x="706" y="1185"/>
                    </a:lnTo>
                    <a:lnTo>
                      <a:pt x="690" y="1239"/>
                    </a:lnTo>
                    <a:lnTo>
                      <a:pt x="700" y="1258"/>
                    </a:lnTo>
                    <a:lnTo>
                      <a:pt x="638" y="1283"/>
                    </a:lnTo>
                    <a:lnTo>
                      <a:pt x="625" y="1372"/>
                    </a:lnTo>
                    <a:lnTo>
                      <a:pt x="536" y="1340"/>
                    </a:lnTo>
                    <a:lnTo>
                      <a:pt x="490" y="1385"/>
                    </a:lnTo>
                    <a:lnTo>
                      <a:pt x="492" y="1402"/>
                    </a:lnTo>
                    <a:lnTo>
                      <a:pt x="463" y="1400"/>
                    </a:lnTo>
                    <a:lnTo>
                      <a:pt x="432" y="1341"/>
                    </a:lnTo>
                    <a:lnTo>
                      <a:pt x="416" y="1261"/>
                    </a:lnTo>
                    <a:lnTo>
                      <a:pt x="383" y="1206"/>
                    </a:lnTo>
                    <a:lnTo>
                      <a:pt x="331" y="1185"/>
                    </a:lnTo>
                    <a:lnTo>
                      <a:pt x="264" y="1133"/>
                    </a:lnTo>
                    <a:lnTo>
                      <a:pt x="243" y="1062"/>
                    </a:lnTo>
                    <a:lnTo>
                      <a:pt x="280" y="952"/>
                    </a:lnTo>
                    <a:lnTo>
                      <a:pt x="249" y="931"/>
                    </a:lnTo>
                    <a:lnTo>
                      <a:pt x="171" y="932"/>
                    </a:lnTo>
                    <a:lnTo>
                      <a:pt x="158" y="861"/>
                    </a:lnTo>
                    <a:lnTo>
                      <a:pt x="29" y="73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Shape 288">
                <a:extLst>
                  <a:ext uri="{FF2B5EF4-FFF2-40B4-BE49-F238E27FC236}">
                    <a16:creationId xmlns:a16="http://schemas.microsoft.com/office/drawing/2014/main" id="{00000000-0008-0000-0000-00004D010000}"/>
                  </a:ext>
                </a:extLst>
              </p:cNvPr>
              <p:cNvSpPr/>
              <p:nvPr/>
            </p:nvSpPr>
            <p:spPr>
              <a:xfrm>
                <a:off x="5422248" y="1854601"/>
                <a:ext cx="488306" cy="838230"/>
              </a:xfrm>
              <a:custGeom>
                <a:avLst/>
                <a:gdLst/>
                <a:ahLst/>
                <a:cxnLst/>
                <a:rect l="0" t="0" r="0" b="0"/>
                <a:pathLst>
                  <a:path w="616" h="1057" extrusionOk="0">
                    <a:moveTo>
                      <a:pt x="0" y="1032"/>
                    </a:moveTo>
                    <a:lnTo>
                      <a:pt x="19" y="1057"/>
                    </a:lnTo>
                    <a:lnTo>
                      <a:pt x="37" y="1027"/>
                    </a:lnTo>
                    <a:lnTo>
                      <a:pt x="126" y="1012"/>
                    </a:lnTo>
                    <a:lnTo>
                      <a:pt x="158" y="1020"/>
                    </a:lnTo>
                    <a:lnTo>
                      <a:pt x="252" y="987"/>
                    </a:lnTo>
                    <a:lnTo>
                      <a:pt x="285" y="1017"/>
                    </a:lnTo>
                    <a:lnTo>
                      <a:pt x="316" y="946"/>
                    </a:lnTo>
                    <a:lnTo>
                      <a:pt x="347" y="928"/>
                    </a:lnTo>
                    <a:lnTo>
                      <a:pt x="416" y="967"/>
                    </a:lnTo>
                    <a:lnTo>
                      <a:pt x="426" y="922"/>
                    </a:lnTo>
                    <a:lnTo>
                      <a:pt x="501" y="828"/>
                    </a:lnTo>
                    <a:lnTo>
                      <a:pt x="518" y="771"/>
                    </a:lnTo>
                    <a:lnTo>
                      <a:pt x="545" y="779"/>
                    </a:lnTo>
                    <a:lnTo>
                      <a:pt x="616" y="730"/>
                    </a:lnTo>
                    <a:lnTo>
                      <a:pt x="596" y="690"/>
                    </a:lnTo>
                    <a:lnTo>
                      <a:pt x="607" y="667"/>
                    </a:lnTo>
                    <a:lnTo>
                      <a:pt x="537" y="16"/>
                    </a:lnTo>
                    <a:lnTo>
                      <a:pt x="530" y="0"/>
                    </a:lnTo>
                    <a:lnTo>
                      <a:pt x="162" y="40"/>
                    </a:lnTo>
                    <a:lnTo>
                      <a:pt x="91" y="81"/>
                    </a:lnTo>
                    <a:lnTo>
                      <a:pt x="31" y="59"/>
                    </a:lnTo>
                    <a:lnTo>
                      <a:pt x="76" y="594"/>
                    </a:lnTo>
                    <a:lnTo>
                      <a:pt x="67" y="705"/>
                    </a:lnTo>
                    <a:lnTo>
                      <a:pt x="90" y="770"/>
                    </a:lnTo>
                    <a:lnTo>
                      <a:pt x="61" y="892"/>
                    </a:lnTo>
                    <a:lnTo>
                      <a:pt x="20" y="946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Shape 289">
                <a:extLst>
                  <a:ext uri="{FF2B5EF4-FFF2-40B4-BE49-F238E27FC236}">
                    <a16:creationId xmlns:a16="http://schemas.microsoft.com/office/drawing/2014/main" id="{00000000-0008-0000-0000-00004E010000}"/>
                  </a:ext>
                </a:extLst>
              </p:cNvPr>
              <p:cNvSpPr/>
              <p:nvPr/>
            </p:nvSpPr>
            <p:spPr>
              <a:xfrm>
                <a:off x="4116392" y="1585795"/>
                <a:ext cx="941615" cy="625093"/>
              </a:xfrm>
              <a:custGeom>
                <a:avLst/>
                <a:gdLst/>
                <a:ahLst/>
                <a:cxnLst/>
                <a:rect l="0" t="0" r="0" b="0"/>
                <a:pathLst>
                  <a:path w="1185" h="785" extrusionOk="0">
                    <a:moveTo>
                      <a:pt x="0" y="15"/>
                    </a:moveTo>
                    <a:lnTo>
                      <a:pt x="3" y="76"/>
                    </a:lnTo>
                    <a:lnTo>
                      <a:pt x="25" y="121"/>
                    </a:lnTo>
                    <a:lnTo>
                      <a:pt x="10" y="165"/>
                    </a:lnTo>
                    <a:lnTo>
                      <a:pt x="23" y="274"/>
                    </a:lnTo>
                    <a:lnTo>
                      <a:pt x="79" y="429"/>
                    </a:lnTo>
                    <a:lnTo>
                      <a:pt x="80" y="477"/>
                    </a:lnTo>
                    <a:lnTo>
                      <a:pt x="117" y="549"/>
                    </a:lnTo>
                    <a:lnTo>
                      <a:pt x="135" y="668"/>
                    </a:lnTo>
                    <a:lnTo>
                      <a:pt x="126" y="704"/>
                    </a:lnTo>
                    <a:lnTo>
                      <a:pt x="149" y="743"/>
                    </a:lnTo>
                    <a:lnTo>
                      <a:pt x="912" y="727"/>
                    </a:lnTo>
                    <a:lnTo>
                      <a:pt x="970" y="785"/>
                    </a:lnTo>
                    <a:lnTo>
                      <a:pt x="1023" y="699"/>
                    </a:lnTo>
                    <a:lnTo>
                      <a:pt x="1050" y="607"/>
                    </a:lnTo>
                    <a:lnTo>
                      <a:pt x="1024" y="540"/>
                    </a:lnTo>
                    <a:lnTo>
                      <a:pt x="1158" y="436"/>
                    </a:lnTo>
                    <a:lnTo>
                      <a:pt x="1185" y="382"/>
                    </a:lnTo>
                    <a:lnTo>
                      <a:pt x="1185" y="356"/>
                    </a:lnTo>
                    <a:lnTo>
                      <a:pt x="1088" y="243"/>
                    </a:lnTo>
                    <a:lnTo>
                      <a:pt x="989" y="126"/>
                    </a:lnTo>
                    <a:lnTo>
                      <a:pt x="970" y="0"/>
                    </a:lnTo>
                    <a:lnTo>
                      <a:pt x="27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290">
                <a:extLst>
                  <a:ext uri="{FF2B5EF4-FFF2-40B4-BE49-F238E27FC236}">
                    <a16:creationId xmlns:a16="http://schemas.microsoft.com/office/drawing/2014/main" id="{00000000-0008-0000-0000-00004F010000}"/>
                  </a:ext>
                </a:extLst>
              </p:cNvPr>
              <p:cNvSpPr/>
              <p:nvPr/>
            </p:nvSpPr>
            <p:spPr>
              <a:xfrm>
                <a:off x="3243169" y="2263377"/>
                <a:ext cx="1170658" cy="631455"/>
              </a:xfrm>
              <a:custGeom>
                <a:avLst/>
                <a:gdLst/>
                <a:ahLst/>
                <a:cxnLst/>
                <a:rect l="0" t="0" r="0" b="0"/>
                <a:pathLst>
                  <a:path w="1474" h="798" extrusionOk="0">
                    <a:moveTo>
                      <a:pt x="0" y="758"/>
                    </a:moveTo>
                    <a:lnTo>
                      <a:pt x="50" y="0"/>
                    </a:lnTo>
                    <a:lnTo>
                      <a:pt x="600" y="32"/>
                    </a:lnTo>
                    <a:lnTo>
                      <a:pt x="1329" y="41"/>
                    </a:lnTo>
                    <a:lnTo>
                      <a:pt x="1368" y="76"/>
                    </a:lnTo>
                    <a:lnTo>
                      <a:pt x="1391" y="69"/>
                    </a:lnTo>
                    <a:lnTo>
                      <a:pt x="1414" y="88"/>
                    </a:lnTo>
                    <a:lnTo>
                      <a:pt x="1417" y="108"/>
                    </a:lnTo>
                    <a:lnTo>
                      <a:pt x="1396" y="109"/>
                    </a:lnTo>
                    <a:lnTo>
                      <a:pt x="1371" y="162"/>
                    </a:lnTo>
                    <a:lnTo>
                      <a:pt x="1429" y="245"/>
                    </a:lnTo>
                    <a:lnTo>
                      <a:pt x="1474" y="258"/>
                    </a:lnTo>
                    <a:lnTo>
                      <a:pt x="1468" y="796"/>
                    </a:lnTo>
                    <a:lnTo>
                      <a:pt x="838" y="798"/>
                    </a:lnTo>
                    <a:lnTo>
                      <a:pt x="0" y="758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291">
                <a:extLst>
                  <a:ext uri="{FF2B5EF4-FFF2-40B4-BE49-F238E27FC236}">
                    <a16:creationId xmlns:a16="http://schemas.microsoft.com/office/drawing/2014/main" id="{00000000-0008-0000-0000-000050010000}"/>
                  </a:ext>
                </a:extLst>
              </p:cNvPr>
              <p:cNvSpPr/>
              <p:nvPr/>
            </p:nvSpPr>
            <p:spPr>
              <a:xfrm>
                <a:off x="5237742" y="2382670"/>
                <a:ext cx="1145210" cy="585328"/>
              </a:xfrm>
              <a:custGeom>
                <a:avLst/>
                <a:gdLst/>
                <a:ahLst/>
                <a:cxnLst/>
                <a:rect l="0" t="0" r="0" b="0"/>
                <a:pathLst>
                  <a:path w="1440" h="738" extrusionOk="0">
                    <a:moveTo>
                      <a:pt x="0" y="738"/>
                    </a:moveTo>
                    <a:lnTo>
                      <a:pt x="13" y="703"/>
                    </a:lnTo>
                    <a:lnTo>
                      <a:pt x="46" y="698"/>
                    </a:lnTo>
                    <a:lnTo>
                      <a:pt x="55" y="616"/>
                    </a:lnTo>
                    <a:lnTo>
                      <a:pt x="36" y="610"/>
                    </a:lnTo>
                    <a:lnTo>
                      <a:pt x="34" y="593"/>
                    </a:lnTo>
                    <a:lnTo>
                      <a:pt x="80" y="548"/>
                    </a:lnTo>
                    <a:lnTo>
                      <a:pt x="169" y="580"/>
                    </a:lnTo>
                    <a:lnTo>
                      <a:pt x="182" y="491"/>
                    </a:lnTo>
                    <a:lnTo>
                      <a:pt x="244" y="466"/>
                    </a:lnTo>
                    <a:lnTo>
                      <a:pt x="234" y="447"/>
                    </a:lnTo>
                    <a:lnTo>
                      <a:pt x="250" y="393"/>
                    </a:lnTo>
                    <a:lnTo>
                      <a:pt x="268" y="363"/>
                    </a:lnTo>
                    <a:lnTo>
                      <a:pt x="357" y="348"/>
                    </a:lnTo>
                    <a:lnTo>
                      <a:pt x="389" y="356"/>
                    </a:lnTo>
                    <a:lnTo>
                      <a:pt x="483" y="323"/>
                    </a:lnTo>
                    <a:lnTo>
                      <a:pt x="516" y="353"/>
                    </a:lnTo>
                    <a:lnTo>
                      <a:pt x="547" y="282"/>
                    </a:lnTo>
                    <a:lnTo>
                      <a:pt x="578" y="264"/>
                    </a:lnTo>
                    <a:lnTo>
                      <a:pt x="647" y="303"/>
                    </a:lnTo>
                    <a:lnTo>
                      <a:pt x="657" y="258"/>
                    </a:lnTo>
                    <a:lnTo>
                      <a:pt x="732" y="164"/>
                    </a:lnTo>
                    <a:lnTo>
                      <a:pt x="749" y="107"/>
                    </a:lnTo>
                    <a:lnTo>
                      <a:pt x="776" y="115"/>
                    </a:lnTo>
                    <a:lnTo>
                      <a:pt x="847" y="66"/>
                    </a:lnTo>
                    <a:lnTo>
                      <a:pt x="827" y="26"/>
                    </a:lnTo>
                    <a:lnTo>
                      <a:pt x="838" y="3"/>
                    </a:lnTo>
                    <a:lnTo>
                      <a:pt x="898" y="0"/>
                    </a:lnTo>
                    <a:lnTo>
                      <a:pt x="938" y="14"/>
                    </a:lnTo>
                    <a:lnTo>
                      <a:pt x="959" y="57"/>
                    </a:lnTo>
                    <a:lnTo>
                      <a:pt x="1024" y="68"/>
                    </a:lnTo>
                    <a:lnTo>
                      <a:pt x="1064" y="91"/>
                    </a:lnTo>
                    <a:lnTo>
                      <a:pt x="1153" y="86"/>
                    </a:lnTo>
                    <a:lnTo>
                      <a:pt x="1196" y="57"/>
                    </a:lnTo>
                    <a:lnTo>
                      <a:pt x="1291" y="120"/>
                    </a:lnTo>
                    <a:lnTo>
                      <a:pt x="1326" y="242"/>
                    </a:lnTo>
                    <a:lnTo>
                      <a:pt x="1365" y="284"/>
                    </a:lnTo>
                    <a:lnTo>
                      <a:pt x="1440" y="327"/>
                    </a:lnTo>
                    <a:lnTo>
                      <a:pt x="1385" y="393"/>
                    </a:lnTo>
                    <a:lnTo>
                      <a:pt x="1337" y="427"/>
                    </a:lnTo>
                    <a:lnTo>
                      <a:pt x="1285" y="490"/>
                    </a:lnTo>
                    <a:lnTo>
                      <a:pt x="1284" y="511"/>
                    </a:lnTo>
                    <a:lnTo>
                      <a:pt x="1141" y="606"/>
                    </a:lnTo>
                    <a:lnTo>
                      <a:pt x="348" y="679"/>
                    </a:lnTo>
                    <a:lnTo>
                      <a:pt x="263" y="675"/>
                    </a:lnTo>
                    <a:lnTo>
                      <a:pt x="267" y="719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D7D2C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292">
                <a:extLst>
                  <a:ext uri="{FF2B5EF4-FFF2-40B4-BE49-F238E27FC236}">
                    <a16:creationId xmlns:a16="http://schemas.microsoft.com/office/drawing/2014/main" id="{00000000-0008-0000-0000-000051010000}"/>
                  </a:ext>
                </a:extLst>
              </p:cNvPr>
              <p:cNvSpPr/>
              <p:nvPr/>
            </p:nvSpPr>
            <p:spPr>
              <a:xfrm>
                <a:off x="4514033" y="3667847"/>
                <a:ext cx="884356" cy="782558"/>
              </a:xfrm>
              <a:custGeom>
                <a:avLst/>
                <a:gdLst/>
                <a:ahLst/>
                <a:cxnLst/>
                <a:rect l="0" t="0" r="0" b="0"/>
                <a:pathLst>
                  <a:path w="1115" h="983" extrusionOk="0">
                    <a:moveTo>
                      <a:pt x="0" y="8"/>
                    </a:moveTo>
                    <a:lnTo>
                      <a:pt x="13" y="271"/>
                    </a:lnTo>
                    <a:lnTo>
                      <a:pt x="43" y="305"/>
                    </a:lnTo>
                    <a:lnTo>
                      <a:pt x="55" y="372"/>
                    </a:lnTo>
                    <a:lnTo>
                      <a:pt x="115" y="466"/>
                    </a:lnTo>
                    <a:lnTo>
                      <a:pt x="113" y="546"/>
                    </a:lnTo>
                    <a:lnTo>
                      <a:pt x="77" y="622"/>
                    </a:lnTo>
                    <a:lnTo>
                      <a:pt x="80" y="663"/>
                    </a:lnTo>
                    <a:lnTo>
                      <a:pt x="91" y="707"/>
                    </a:lnTo>
                    <a:lnTo>
                      <a:pt x="86" y="750"/>
                    </a:lnTo>
                    <a:lnTo>
                      <a:pt x="65" y="778"/>
                    </a:lnTo>
                    <a:lnTo>
                      <a:pt x="38" y="812"/>
                    </a:lnTo>
                    <a:lnTo>
                      <a:pt x="57" y="833"/>
                    </a:lnTo>
                    <a:lnTo>
                      <a:pt x="207" y="814"/>
                    </a:lnTo>
                    <a:lnTo>
                      <a:pt x="328" y="863"/>
                    </a:lnTo>
                    <a:lnTo>
                      <a:pt x="444" y="857"/>
                    </a:lnTo>
                    <a:lnTo>
                      <a:pt x="429" y="823"/>
                    </a:lnTo>
                    <a:lnTo>
                      <a:pt x="466" y="794"/>
                    </a:lnTo>
                    <a:lnTo>
                      <a:pt x="546" y="812"/>
                    </a:lnTo>
                    <a:lnTo>
                      <a:pt x="560" y="869"/>
                    </a:lnTo>
                    <a:lnTo>
                      <a:pt x="582" y="862"/>
                    </a:lnTo>
                    <a:lnTo>
                      <a:pt x="617" y="875"/>
                    </a:lnTo>
                    <a:lnTo>
                      <a:pt x="650" y="910"/>
                    </a:lnTo>
                    <a:lnTo>
                      <a:pt x="659" y="942"/>
                    </a:lnTo>
                    <a:lnTo>
                      <a:pt x="693" y="947"/>
                    </a:lnTo>
                    <a:lnTo>
                      <a:pt x="725" y="969"/>
                    </a:lnTo>
                    <a:lnTo>
                      <a:pt x="753" y="958"/>
                    </a:lnTo>
                    <a:lnTo>
                      <a:pt x="776" y="932"/>
                    </a:lnTo>
                    <a:lnTo>
                      <a:pt x="773" y="910"/>
                    </a:lnTo>
                    <a:lnTo>
                      <a:pt x="806" y="939"/>
                    </a:lnTo>
                    <a:lnTo>
                      <a:pt x="825" y="914"/>
                    </a:lnTo>
                    <a:lnTo>
                      <a:pt x="849" y="963"/>
                    </a:lnTo>
                    <a:lnTo>
                      <a:pt x="884" y="939"/>
                    </a:lnTo>
                    <a:lnTo>
                      <a:pt x="896" y="924"/>
                    </a:lnTo>
                    <a:lnTo>
                      <a:pt x="884" y="910"/>
                    </a:lnTo>
                    <a:lnTo>
                      <a:pt x="887" y="865"/>
                    </a:lnTo>
                    <a:lnTo>
                      <a:pt x="898" y="865"/>
                    </a:lnTo>
                    <a:lnTo>
                      <a:pt x="930" y="869"/>
                    </a:lnTo>
                    <a:lnTo>
                      <a:pt x="939" y="899"/>
                    </a:lnTo>
                    <a:lnTo>
                      <a:pt x="973" y="897"/>
                    </a:lnTo>
                    <a:lnTo>
                      <a:pt x="1004" y="918"/>
                    </a:lnTo>
                    <a:lnTo>
                      <a:pt x="1011" y="912"/>
                    </a:lnTo>
                    <a:lnTo>
                      <a:pt x="1024" y="935"/>
                    </a:lnTo>
                    <a:lnTo>
                      <a:pt x="1046" y="949"/>
                    </a:lnTo>
                    <a:lnTo>
                      <a:pt x="1035" y="983"/>
                    </a:lnTo>
                    <a:lnTo>
                      <a:pt x="1066" y="951"/>
                    </a:lnTo>
                    <a:lnTo>
                      <a:pt x="1087" y="970"/>
                    </a:lnTo>
                    <a:lnTo>
                      <a:pt x="1086" y="947"/>
                    </a:lnTo>
                    <a:lnTo>
                      <a:pt x="1113" y="939"/>
                    </a:lnTo>
                    <a:lnTo>
                      <a:pt x="1115" y="922"/>
                    </a:lnTo>
                    <a:lnTo>
                      <a:pt x="1085" y="917"/>
                    </a:lnTo>
                    <a:lnTo>
                      <a:pt x="1070" y="899"/>
                    </a:lnTo>
                    <a:lnTo>
                      <a:pt x="1044" y="903"/>
                    </a:lnTo>
                    <a:lnTo>
                      <a:pt x="1033" y="879"/>
                    </a:lnTo>
                    <a:lnTo>
                      <a:pt x="1004" y="879"/>
                    </a:lnTo>
                    <a:lnTo>
                      <a:pt x="978" y="828"/>
                    </a:lnTo>
                    <a:lnTo>
                      <a:pt x="993" y="815"/>
                    </a:lnTo>
                    <a:lnTo>
                      <a:pt x="1017" y="804"/>
                    </a:lnTo>
                    <a:lnTo>
                      <a:pt x="1022" y="778"/>
                    </a:lnTo>
                    <a:lnTo>
                      <a:pt x="1040" y="774"/>
                    </a:lnTo>
                    <a:lnTo>
                      <a:pt x="1070" y="747"/>
                    </a:lnTo>
                    <a:lnTo>
                      <a:pt x="1060" y="737"/>
                    </a:lnTo>
                    <a:lnTo>
                      <a:pt x="1061" y="685"/>
                    </a:lnTo>
                    <a:lnTo>
                      <a:pt x="1028" y="711"/>
                    </a:lnTo>
                    <a:lnTo>
                      <a:pt x="995" y="716"/>
                    </a:lnTo>
                    <a:lnTo>
                      <a:pt x="967" y="761"/>
                    </a:lnTo>
                    <a:lnTo>
                      <a:pt x="922" y="737"/>
                    </a:lnTo>
                    <a:lnTo>
                      <a:pt x="930" y="720"/>
                    </a:lnTo>
                    <a:lnTo>
                      <a:pt x="949" y="713"/>
                    </a:lnTo>
                    <a:lnTo>
                      <a:pt x="950" y="721"/>
                    </a:lnTo>
                    <a:lnTo>
                      <a:pt x="963" y="694"/>
                    </a:lnTo>
                    <a:lnTo>
                      <a:pt x="946" y="702"/>
                    </a:lnTo>
                    <a:lnTo>
                      <a:pt x="939" y="690"/>
                    </a:lnTo>
                    <a:lnTo>
                      <a:pt x="934" y="703"/>
                    </a:lnTo>
                    <a:lnTo>
                      <a:pt x="911" y="693"/>
                    </a:lnTo>
                    <a:lnTo>
                      <a:pt x="893" y="720"/>
                    </a:lnTo>
                    <a:lnTo>
                      <a:pt x="858" y="726"/>
                    </a:lnTo>
                    <a:lnTo>
                      <a:pt x="798" y="713"/>
                    </a:lnTo>
                    <a:lnTo>
                      <a:pt x="793" y="696"/>
                    </a:lnTo>
                    <a:lnTo>
                      <a:pt x="831" y="641"/>
                    </a:lnTo>
                    <a:lnTo>
                      <a:pt x="868" y="643"/>
                    </a:lnTo>
                    <a:lnTo>
                      <a:pt x="891" y="668"/>
                    </a:lnTo>
                    <a:lnTo>
                      <a:pt x="986" y="684"/>
                    </a:lnTo>
                    <a:lnTo>
                      <a:pt x="916" y="567"/>
                    </a:lnTo>
                    <a:lnTo>
                      <a:pt x="928" y="483"/>
                    </a:lnTo>
                    <a:lnTo>
                      <a:pt x="527" y="499"/>
                    </a:lnTo>
                    <a:lnTo>
                      <a:pt x="530" y="453"/>
                    </a:lnTo>
                    <a:lnTo>
                      <a:pt x="575" y="314"/>
                    </a:lnTo>
                    <a:lnTo>
                      <a:pt x="644" y="221"/>
                    </a:lnTo>
                    <a:lnTo>
                      <a:pt x="622" y="195"/>
                    </a:lnTo>
                    <a:lnTo>
                      <a:pt x="630" y="105"/>
                    </a:lnTo>
                    <a:lnTo>
                      <a:pt x="59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293">
                <a:extLst>
                  <a:ext uri="{FF2B5EF4-FFF2-40B4-BE49-F238E27FC236}">
                    <a16:creationId xmlns:a16="http://schemas.microsoft.com/office/drawing/2014/main" id="{00000000-0008-0000-0000-000052010000}"/>
                  </a:ext>
                </a:extLst>
              </p:cNvPr>
              <p:cNvSpPr/>
              <p:nvPr/>
            </p:nvSpPr>
            <p:spPr>
              <a:xfrm>
                <a:off x="7655407" y="305388"/>
                <a:ext cx="574195" cy="912985"/>
              </a:xfrm>
              <a:custGeom>
                <a:avLst/>
                <a:gdLst/>
                <a:ahLst/>
                <a:cxnLst/>
                <a:rect l="0" t="0" r="0" b="0"/>
                <a:pathLst>
                  <a:path w="724" h="1150" extrusionOk="0">
                    <a:moveTo>
                      <a:pt x="0" y="624"/>
                    </a:moveTo>
                    <a:lnTo>
                      <a:pt x="42" y="626"/>
                    </a:lnTo>
                    <a:lnTo>
                      <a:pt x="46" y="553"/>
                    </a:lnTo>
                    <a:lnTo>
                      <a:pt x="96" y="449"/>
                    </a:lnTo>
                    <a:lnTo>
                      <a:pt x="73" y="374"/>
                    </a:lnTo>
                    <a:lnTo>
                      <a:pt x="94" y="276"/>
                    </a:lnTo>
                    <a:lnTo>
                      <a:pt x="92" y="237"/>
                    </a:lnTo>
                    <a:lnTo>
                      <a:pt x="174" y="19"/>
                    </a:lnTo>
                    <a:lnTo>
                      <a:pt x="198" y="19"/>
                    </a:lnTo>
                    <a:lnTo>
                      <a:pt x="209" y="63"/>
                    </a:lnTo>
                    <a:lnTo>
                      <a:pt x="313" y="24"/>
                    </a:lnTo>
                    <a:lnTo>
                      <a:pt x="314" y="7"/>
                    </a:lnTo>
                    <a:lnTo>
                      <a:pt x="343" y="0"/>
                    </a:lnTo>
                    <a:lnTo>
                      <a:pt x="397" y="26"/>
                    </a:lnTo>
                    <a:lnTo>
                      <a:pt x="438" y="61"/>
                    </a:lnTo>
                    <a:lnTo>
                      <a:pt x="531" y="379"/>
                    </a:lnTo>
                    <a:lnTo>
                      <a:pt x="595" y="380"/>
                    </a:lnTo>
                    <a:lnTo>
                      <a:pt x="606" y="399"/>
                    </a:lnTo>
                    <a:lnTo>
                      <a:pt x="596" y="412"/>
                    </a:lnTo>
                    <a:lnTo>
                      <a:pt x="644" y="484"/>
                    </a:lnTo>
                    <a:lnTo>
                      <a:pt x="655" y="468"/>
                    </a:lnTo>
                    <a:lnTo>
                      <a:pt x="706" y="516"/>
                    </a:lnTo>
                    <a:lnTo>
                      <a:pt x="687" y="528"/>
                    </a:lnTo>
                    <a:lnTo>
                      <a:pt x="691" y="542"/>
                    </a:lnTo>
                    <a:lnTo>
                      <a:pt x="724" y="541"/>
                    </a:lnTo>
                    <a:lnTo>
                      <a:pt x="700" y="601"/>
                    </a:lnTo>
                    <a:lnTo>
                      <a:pt x="670" y="595"/>
                    </a:lnTo>
                    <a:lnTo>
                      <a:pt x="644" y="618"/>
                    </a:lnTo>
                    <a:lnTo>
                      <a:pt x="646" y="643"/>
                    </a:lnTo>
                    <a:lnTo>
                      <a:pt x="625" y="656"/>
                    </a:lnTo>
                    <a:lnTo>
                      <a:pt x="600" y="649"/>
                    </a:lnTo>
                    <a:lnTo>
                      <a:pt x="601" y="686"/>
                    </a:lnTo>
                    <a:lnTo>
                      <a:pt x="582" y="676"/>
                    </a:lnTo>
                    <a:lnTo>
                      <a:pt x="576" y="718"/>
                    </a:lnTo>
                    <a:lnTo>
                      <a:pt x="542" y="682"/>
                    </a:lnTo>
                    <a:lnTo>
                      <a:pt x="516" y="716"/>
                    </a:lnTo>
                    <a:lnTo>
                      <a:pt x="485" y="730"/>
                    </a:lnTo>
                    <a:lnTo>
                      <a:pt x="479" y="766"/>
                    </a:lnTo>
                    <a:lnTo>
                      <a:pt x="447" y="757"/>
                    </a:lnTo>
                    <a:lnTo>
                      <a:pt x="460" y="727"/>
                    </a:lnTo>
                    <a:lnTo>
                      <a:pt x="438" y="698"/>
                    </a:lnTo>
                    <a:lnTo>
                      <a:pt x="414" y="743"/>
                    </a:lnTo>
                    <a:lnTo>
                      <a:pt x="423" y="835"/>
                    </a:lnTo>
                    <a:lnTo>
                      <a:pt x="407" y="858"/>
                    </a:lnTo>
                    <a:lnTo>
                      <a:pt x="387" y="861"/>
                    </a:lnTo>
                    <a:lnTo>
                      <a:pt x="369" y="857"/>
                    </a:lnTo>
                    <a:lnTo>
                      <a:pt x="346" y="913"/>
                    </a:lnTo>
                    <a:lnTo>
                      <a:pt x="314" y="911"/>
                    </a:lnTo>
                    <a:lnTo>
                      <a:pt x="317" y="957"/>
                    </a:lnTo>
                    <a:lnTo>
                      <a:pt x="297" y="921"/>
                    </a:lnTo>
                    <a:lnTo>
                      <a:pt x="250" y="960"/>
                    </a:lnTo>
                    <a:lnTo>
                      <a:pt x="242" y="989"/>
                    </a:lnTo>
                    <a:lnTo>
                      <a:pt x="257" y="1009"/>
                    </a:lnTo>
                    <a:lnTo>
                      <a:pt x="237" y="1020"/>
                    </a:lnTo>
                    <a:lnTo>
                      <a:pt x="241" y="1054"/>
                    </a:lnTo>
                    <a:lnTo>
                      <a:pt x="219" y="1079"/>
                    </a:lnTo>
                    <a:lnTo>
                      <a:pt x="213" y="1150"/>
                    </a:lnTo>
                    <a:lnTo>
                      <a:pt x="202" y="1150"/>
                    </a:lnTo>
                    <a:lnTo>
                      <a:pt x="134" y="1055"/>
                    </a:lnTo>
                    <a:lnTo>
                      <a:pt x="0" y="624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294">
                <a:extLst>
                  <a:ext uri="{FF2B5EF4-FFF2-40B4-BE49-F238E27FC236}">
                    <a16:creationId xmlns:a16="http://schemas.microsoft.com/office/drawing/2014/main" id="{00000000-0008-0000-0000-000053010000}"/>
                  </a:ext>
                </a:extLst>
              </p:cNvPr>
              <p:cNvSpPr/>
              <p:nvPr/>
            </p:nvSpPr>
            <p:spPr>
              <a:xfrm>
                <a:off x="6688340" y="2045469"/>
                <a:ext cx="717346" cy="354696"/>
              </a:xfrm>
              <a:custGeom>
                <a:avLst/>
                <a:gdLst/>
                <a:ahLst/>
                <a:cxnLst/>
                <a:rect l="0" t="0" r="0" b="0"/>
                <a:pathLst>
                  <a:path w="901" h="447" extrusionOk="0">
                    <a:moveTo>
                      <a:pt x="0" y="133"/>
                    </a:moveTo>
                    <a:lnTo>
                      <a:pt x="23" y="260"/>
                    </a:lnTo>
                    <a:lnTo>
                      <a:pt x="91" y="180"/>
                    </a:lnTo>
                    <a:lnTo>
                      <a:pt x="198" y="150"/>
                    </a:lnTo>
                    <a:lnTo>
                      <a:pt x="219" y="116"/>
                    </a:lnTo>
                    <a:lnTo>
                      <a:pt x="277" y="110"/>
                    </a:lnTo>
                    <a:lnTo>
                      <a:pt x="326" y="132"/>
                    </a:lnTo>
                    <a:lnTo>
                      <a:pt x="354" y="171"/>
                    </a:lnTo>
                    <a:lnTo>
                      <a:pt x="406" y="186"/>
                    </a:lnTo>
                    <a:lnTo>
                      <a:pt x="436" y="224"/>
                    </a:lnTo>
                    <a:lnTo>
                      <a:pt x="482" y="245"/>
                    </a:lnTo>
                    <a:lnTo>
                      <a:pt x="503" y="233"/>
                    </a:lnTo>
                    <a:lnTo>
                      <a:pt x="514" y="257"/>
                    </a:lnTo>
                    <a:lnTo>
                      <a:pt x="503" y="276"/>
                    </a:lnTo>
                    <a:lnTo>
                      <a:pt x="502" y="304"/>
                    </a:lnTo>
                    <a:lnTo>
                      <a:pt x="469" y="361"/>
                    </a:lnTo>
                    <a:lnTo>
                      <a:pt x="482" y="399"/>
                    </a:lnTo>
                    <a:lnTo>
                      <a:pt x="521" y="382"/>
                    </a:lnTo>
                    <a:lnTo>
                      <a:pt x="523" y="363"/>
                    </a:lnTo>
                    <a:lnTo>
                      <a:pt x="554" y="401"/>
                    </a:lnTo>
                    <a:lnTo>
                      <a:pt x="561" y="383"/>
                    </a:lnTo>
                    <a:lnTo>
                      <a:pt x="582" y="410"/>
                    </a:lnTo>
                    <a:lnTo>
                      <a:pt x="593" y="396"/>
                    </a:lnTo>
                    <a:lnTo>
                      <a:pt x="627" y="412"/>
                    </a:lnTo>
                    <a:lnTo>
                      <a:pt x="646" y="403"/>
                    </a:lnTo>
                    <a:lnTo>
                      <a:pt x="678" y="436"/>
                    </a:lnTo>
                    <a:lnTo>
                      <a:pt x="653" y="388"/>
                    </a:lnTo>
                    <a:lnTo>
                      <a:pt x="592" y="342"/>
                    </a:lnTo>
                    <a:lnTo>
                      <a:pt x="650" y="370"/>
                    </a:lnTo>
                    <a:lnTo>
                      <a:pt x="614" y="322"/>
                    </a:lnTo>
                    <a:lnTo>
                      <a:pt x="603" y="279"/>
                    </a:lnTo>
                    <a:lnTo>
                      <a:pt x="608" y="180"/>
                    </a:lnTo>
                    <a:lnTo>
                      <a:pt x="572" y="159"/>
                    </a:lnTo>
                    <a:lnTo>
                      <a:pt x="646" y="94"/>
                    </a:lnTo>
                    <a:lnTo>
                      <a:pt x="648" y="55"/>
                    </a:lnTo>
                    <a:lnTo>
                      <a:pt x="690" y="57"/>
                    </a:lnTo>
                    <a:lnTo>
                      <a:pt x="681" y="93"/>
                    </a:lnTo>
                    <a:lnTo>
                      <a:pt x="652" y="106"/>
                    </a:lnTo>
                    <a:lnTo>
                      <a:pt x="638" y="145"/>
                    </a:lnTo>
                    <a:lnTo>
                      <a:pt x="646" y="179"/>
                    </a:lnTo>
                    <a:lnTo>
                      <a:pt x="666" y="165"/>
                    </a:lnTo>
                    <a:lnTo>
                      <a:pt x="655" y="206"/>
                    </a:lnTo>
                    <a:lnTo>
                      <a:pt x="664" y="227"/>
                    </a:lnTo>
                    <a:lnTo>
                      <a:pt x="670" y="248"/>
                    </a:lnTo>
                    <a:lnTo>
                      <a:pt x="650" y="238"/>
                    </a:lnTo>
                    <a:lnTo>
                      <a:pt x="642" y="267"/>
                    </a:lnTo>
                    <a:lnTo>
                      <a:pt x="686" y="258"/>
                    </a:lnTo>
                    <a:lnTo>
                      <a:pt x="683" y="279"/>
                    </a:lnTo>
                    <a:lnTo>
                      <a:pt x="704" y="295"/>
                    </a:lnTo>
                    <a:lnTo>
                      <a:pt x="663" y="293"/>
                    </a:lnTo>
                    <a:lnTo>
                      <a:pt x="676" y="355"/>
                    </a:lnTo>
                    <a:lnTo>
                      <a:pt x="723" y="380"/>
                    </a:lnTo>
                    <a:lnTo>
                      <a:pt x="746" y="349"/>
                    </a:lnTo>
                    <a:lnTo>
                      <a:pt x="749" y="400"/>
                    </a:lnTo>
                    <a:lnTo>
                      <a:pt x="780" y="390"/>
                    </a:lnTo>
                    <a:lnTo>
                      <a:pt x="764" y="412"/>
                    </a:lnTo>
                    <a:lnTo>
                      <a:pt x="785" y="412"/>
                    </a:lnTo>
                    <a:lnTo>
                      <a:pt x="768" y="439"/>
                    </a:lnTo>
                    <a:lnTo>
                      <a:pt x="776" y="447"/>
                    </a:lnTo>
                    <a:lnTo>
                      <a:pt x="816" y="429"/>
                    </a:lnTo>
                    <a:lnTo>
                      <a:pt x="866" y="402"/>
                    </a:lnTo>
                    <a:lnTo>
                      <a:pt x="881" y="344"/>
                    </a:lnTo>
                    <a:lnTo>
                      <a:pt x="887" y="378"/>
                    </a:lnTo>
                    <a:lnTo>
                      <a:pt x="881" y="395"/>
                    </a:lnTo>
                    <a:lnTo>
                      <a:pt x="871" y="426"/>
                    </a:lnTo>
                    <a:lnTo>
                      <a:pt x="874" y="443"/>
                    </a:lnTo>
                    <a:lnTo>
                      <a:pt x="893" y="394"/>
                    </a:lnTo>
                    <a:lnTo>
                      <a:pt x="901" y="284"/>
                    </a:lnTo>
                    <a:lnTo>
                      <a:pt x="846" y="296"/>
                    </a:lnTo>
                    <a:lnTo>
                      <a:pt x="776" y="309"/>
                    </a:lnTo>
                    <a:lnTo>
                      <a:pt x="771" y="285"/>
                    </a:lnTo>
                    <a:lnTo>
                      <a:pt x="693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295">
                <a:extLst>
                  <a:ext uri="{FF2B5EF4-FFF2-40B4-BE49-F238E27FC236}">
                    <a16:creationId xmlns:a16="http://schemas.microsoft.com/office/drawing/2014/main" id="{00000000-0008-0000-0000-000054010000}"/>
                  </a:ext>
                </a:extLst>
              </p:cNvPr>
              <p:cNvSpPr/>
              <p:nvPr/>
            </p:nvSpPr>
            <p:spPr>
              <a:xfrm>
                <a:off x="7474082" y="1266092"/>
                <a:ext cx="526478" cy="268807"/>
              </a:xfrm>
              <a:custGeom>
                <a:avLst/>
                <a:gdLst/>
                <a:ahLst/>
                <a:cxnLst/>
                <a:rect l="0" t="0" r="0" b="0"/>
                <a:pathLst>
                  <a:path w="663" h="337" extrusionOk="0">
                    <a:moveTo>
                      <a:pt x="0" y="137"/>
                    </a:moveTo>
                    <a:lnTo>
                      <a:pt x="2" y="316"/>
                    </a:lnTo>
                    <a:lnTo>
                      <a:pt x="310" y="251"/>
                    </a:lnTo>
                    <a:lnTo>
                      <a:pt x="363" y="232"/>
                    </a:lnTo>
                    <a:lnTo>
                      <a:pt x="386" y="237"/>
                    </a:lnTo>
                    <a:lnTo>
                      <a:pt x="408" y="287"/>
                    </a:lnTo>
                    <a:lnTo>
                      <a:pt x="442" y="293"/>
                    </a:lnTo>
                    <a:lnTo>
                      <a:pt x="464" y="334"/>
                    </a:lnTo>
                    <a:lnTo>
                      <a:pt x="484" y="337"/>
                    </a:lnTo>
                    <a:lnTo>
                      <a:pt x="493" y="308"/>
                    </a:lnTo>
                    <a:lnTo>
                      <a:pt x="510" y="297"/>
                    </a:lnTo>
                    <a:lnTo>
                      <a:pt x="519" y="265"/>
                    </a:lnTo>
                    <a:lnTo>
                      <a:pt x="529" y="264"/>
                    </a:lnTo>
                    <a:lnTo>
                      <a:pt x="543" y="311"/>
                    </a:lnTo>
                    <a:lnTo>
                      <a:pt x="574" y="300"/>
                    </a:lnTo>
                    <a:lnTo>
                      <a:pt x="579" y="280"/>
                    </a:lnTo>
                    <a:lnTo>
                      <a:pt x="621" y="260"/>
                    </a:lnTo>
                    <a:lnTo>
                      <a:pt x="646" y="252"/>
                    </a:lnTo>
                    <a:lnTo>
                      <a:pt x="663" y="268"/>
                    </a:lnTo>
                    <a:lnTo>
                      <a:pt x="657" y="222"/>
                    </a:lnTo>
                    <a:lnTo>
                      <a:pt x="624" y="166"/>
                    </a:lnTo>
                    <a:lnTo>
                      <a:pt x="605" y="157"/>
                    </a:lnTo>
                    <a:lnTo>
                      <a:pt x="584" y="159"/>
                    </a:lnTo>
                    <a:lnTo>
                      <a:pt x="588" y="172"/>
                    </a:lnTo>
                    <a:lnTo>
                      <a:pt x="601" y="172"/>
                    </a:lnTo>
                    <a:lnTo>
                      <a:pt x="617" y="173"/>
                    </a:lnTo>
                    <a:lnTo>
                      <a:pt x="633" y="191"/>
                    </a:lnTo>
                    <a:lnTo>
                      <a:pt x="639" y="212"/>
                    </a:lnTo>
                    <a:lnTo>
                      <a:pt x="628" y="231"/>
                    </a:lnTo>
                    <a:lnTo>
                      <a:pt x="576" y="254"/>
                    </a:lnTo>
                    <a:lnTo>
                      <a:pt x="549" y="243"/>
                    </a:lnTo>
                    <a:lnTo>
                      <a:pt x="535" y="212"/>
                    </a:lnTo>
                    <a:lnTo>
                      <a:pt x="510" y="208"/>
                    </a:lnTo>
                    <a:lnTo>
                      <a:pt x="516" y="190"/>
                    </a:lnTo>
                    <a:lnTo>
                      <a:pt x="487" y="154"/>
                    </a:lnTo>
                    <a:lnTo>
                      <a:pt x="453" y="140"/>
                    </a:lnTo>
                    <a:lnTo>
                      <a:pt x="451" y="157"/>
                    </a:lnTo>
                    <a:lnTo>
                      <a:pt x="429" y="151"/>
                    </a:lnTo>
                    <a:lnTo>
                      <a:pt x="422" y="130"/>
                    </a:lnTo>
                    <a:lnTo>
                      <a:pt x="427" y="111"/>
                    </a:lnTo>
                    <a:lnTo>
                      <a:pt x="446" y="93"/>
                    </a:lnTo>
                    <a:lnTo>
                      <a:pt x="440" y="79"/>
                    </a:lnTo>
                    <a:lnTo>
                      <a:pt x="468" y="57"/>
                    </a:lnTo>
                    <a:lnTo>
                      <a:pt x="439" y="34"/>
                    </a:lnTo>
                    <a:lnTo>
                      <a:pt x="427" y="0"/>
                    </a:lnTo>
                    <a:lnTo>
                      <a:pt x="364" y="49"/>
                    </a:lnTo>
                    <a:lnTo>
                      <a:pt x="145" y="10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298">
                <a:extLst>
                  <a:ext uri="{FF2B5EF4-FFF2-40B4-BE49-F238E27FC236}">
                    <a16:creationId xmlns:a16="http://schemas.microsoft.com/office/drawing/2014/main" id="{00000000-0008-0000-0000-000057010000}"/>
                  </a:ext>
                </a:extLst>
              </p:cNvPr>
              <p:cNvSpPr/>
              <p:nvPr/>
            </p:nvSpPr>
            <p:spPr>
              <a:xfrm>
                <a:off x="4970528" y="769834"/>
                <a:ext cx="903443" cy="466037"/>
              </a:xfrm>
              <a:custGeom>
                <a:avLst/>
                <a:gdLst/>
                <a:ahLst/>
                <a:cxnLst/>
                <a:rect l="0" t="0" r="0" b="0"/>
                <a:pathLst>
                  <a:path w="1138" h="585" extrusionOk="0">
                    <a:moveTo>
                      <a:pt x="0" y="254"/>
                    </a:moveTo>
                    <a:lnTo>
                      <a:pt x="89" y="317"/>
                    </a:lnTo>
                    <a:lnTo>
                      <a:pt x="307" y="373"/>
                    </a:lnTo>
                    <a:lnTo>
                      <a:pt x="408" y="385"/>
                    </a:lnTo>
                    <a:lnTo>
                      <a:pt x="422" y="421"/>
                    </a:lnTo>
                    <a:lnTo>
                      <a:pt x="461" y="432"/>
                    </a:lnTo>
                    <a:lnTo>
                      <a:pt x="518" y="585"/>
                    </a:lnTo>
                    <a:lnTo>
                      <a:pt x="567" y="468"/>
                    </a:lnTo>
                    <a:lnTo>
                      <a:pt x="578" y="439"/>
                    </a:lnTo>
                    <a:lnTo>
                      <a:pt x="594" y="423"/>
                    </a:lnTo>
                    <a:lnTo>
                      <a:pt x="593" y="403"/>
                    </a:lnTo>
                    <a:lnTo>
                      <a:pt x="611" y="372"/>
                    </a:lnTo>
                    <a:lnTo>
                      <a:pt x="616" y="374"/>
                    </a:lnTo>
                    <a:lnTo>
                      <a:pt x="610" y="392"/>
                    </a:lnTo>
                    <a:lnTo>
                      <a:pt x="613" y="426"/>
                    </a:lnTo>
                    <a:lnTo>
                      <a:pt x="635" y="417"/>
                    </a:lnTo>
                    <a:lnTo>
                      <a:pt x="643" y="382"/>
                    </a:lnTo>
                    <a:lnTo>
                      <a:pt x="668" y="384"/>
                    </a:lnTo>
                    <a:lnTo>
                      <a:pt x="683" y="369"/>
                    </a:lnTo>
                    <a:lnTo>
                      <a:pt x="687" y="378"/>
                    </a:lnTo>
                    <a:lnTo>
                      <a:pt x="659" y="431"/>
                    </a:lnTo>
                    <a:lnTo>
                      <a:pt x="678" y="439"/>
                    </a:lnTo>
                    <a:lnTo>
                      <a:pt x="694" y="406"/>
                    </a:lnTo>
                    <a:lnTo>
                      <a:pt x="720" y="392"/>
                    </a:lnTo>
                    <a:lnTo>
                      <a:pt x="733" y="352"/>
                    </a:lnTo>
                    <a:lnTo>
                      <a:pt x="799" y="340"/>
                    </a:lnTo>
                    <a:lnTo>
                      <a:pt x="831" y="337"/>
                    </a:lnTo>
                    <a:lnTo>
                      <a:pt x="879" y="301"/>
                    </a:lnTo>
                    <a:lnTo>
                      <a:pt x="952" y="313"/>
                    </a:lnTo>
                    <a:lnTo>
                      <a:pt x="1001" y="347"/>
                    </a:lnTo>
                    <a:lnTo>
                      <a:pt x="1004" y="304"/>
                    </a:lnTo>
                    <a:lnTo>
                      <a:pt x="1029" y="302"/>
                    </a:lnTo>
                    <a:lnTo>
                      <a:pt x="1089" y="307"/>
                    </a:lnTo>
                    <a:lnTo>
                      <a:pt x="1138" y="294"/>
                    </a:lnTo>
                    <a:lnTo>
                      <a:pt x="1074" y="255"/>
                    </a:lnTo>
                    <a:lnTo>
                      <a:pt x="1061" y="193"/>
                    </a:lnTo>
                    <a:lnTo>
                      <a:pt x="1011" y="204"/>
                    </a:lnTo>
                    <a:lnTo>
                      <a:pt x="995" y="193"/>
                    </a:lnTo>
                    <a:lnTo>
                      <a:pt x="974" y="204"/>
                    </a:lnTo>
                    <a:lnTo>
                      <a:pt x="945" y="197"/>
                    </a:lnTo>
                    <a:lnTo>
                      <a:pt x="931" y="196"/>
                    </a:lnTo>
                    <a:lnTo>
                      <a:pt x="926" y="159"/>
                    </a:lnTo>
                    <a:lnTo>
                      <a:pt x="937" y="125"/>
                    </a:lnTo>
                    <a:lnTo>
                      <a:pt x="887" y="136"/>
                    </a:lnTo>
                    <a:lnTo>
                      <a:pt x="843" y="158"/>
                    </a:lnTo>
                    <a:lnTo>
                      <a:pt x="728" y="175"/>
                    </a:lnTo>
                    <a:lnTo>
                      <a:pt x="652" y="243"/>
                    </a:lnTo>
                    <a:lnTo>
                      <a:pt x="639" y="229"/>
                    </a:lnTo>
                    <a:lnTo>
                      <a:pt x="616" y="240"/>
                    </a:lnTo>
                    <a:lnTo>
                      <a:pt x="587" y="219"/>
                    </a:lnTo>
                    <a:lnTo>
                      <a:pt x="568" y="226"/>
                    </a:lnTo>
                    <a:lnTo>
                      <a:pt x="528" y="233"/>
                    </a:lnTo>
                    <a:lnTo>
                      <a:pt x="470" y="154"/>
                    </a:lnTo>
                    <a:lnTo>
                      <a:pt x="403" y="141"/>
                    </a:lnTo>
                    <a:lnTo>
                      <a:pt x="383" y="145"/>
                    </a:lnTo>
                    <a:lnTo>
                      <a:pt x="369" y="163"/>
                    </a:lnTo>
                    <a:lnTo>
                      <a:pt x="381" y="130"/>
                    </a:lnTo>
                    <a:lnTo>
                      <a:pt x="349" y="156"/>
                    </a:lnTo>
                    <a:lnTo>
                      <a:pt x="334" y="184"/>
                    </a:lnTo>
                    <a:lnTo>
                      <a:pt x="337" y="137"/>
                    </a:lnTo>
                    <a:lnTo>
                      <a:pt x="369" y="70"/>
                    </a:lnTo>
                    <a:lnTo>
                      <a:pt x="410" y="22"/>
                    </a:lnTo>
                    <a:lnTo>
                      <a:pt x="449" y="11"/>
                    </a:lnTo>
                    <a:lnTo>
                      <a:pt x="443" y="0"/>
                    </a:lnTo>
                    <a:lnTo>
                      <a:pt x="376" y="6"/>
                    </a:lnTo>
                    <a:lnTo>
                      <a:pt x="334" y="28"/>
                    </a:lnTo>
                    <a:lnTo>
                      <a:pt x="320" y="52"/>
                    </a:lnTo>
                    <a:lnTo>
                      <a:pt x="269" y="92"/>
                    </a:lnTo>
                    <a:lnTo>
                      <a:pt x="248" y="126"/>
                    </a:lnTo>
                    <a:lnTo>
                      <a:pt x="212" y="137"/>
                    </a:lnTo>
                    <a:lnTo>
                      <a:pt x="197" y="158"/>
                    </a:lnTo>
                    <a:lnTo>
                      <a:pt x="174" y="171"/>
                    </a:lnTo>
                    <a:lnTo>
                      <a:pt x="105" y="183"/>
                    </a:lnTo>
                    <a:lnTo>
                      <a:pt x="90" y="197"/>
                    </a:lnTo>
                    <a:lnTo>
                      <a:pt x="58" y="227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299">
                <a:extLst>
                  <a:ext uri="{FF2B5EF4-FFF2-40B4-BE49-F238E27FC236}">
                    <a16:creationId xmlns:a16="http://schemas.microsoft.com/office/drawing/2014/main" id="{00000000-0008-0000-0000-000058010000}"/>
                  </a:ext>
                </a:extLst>
              </p:cNvPr>
              <p:cNvSpPr/>
              <p:nvPr/>
            </p:nvSpPr>
            <p:spPr>
              <a:xfrm>
                <a:off x="5551083" y="1059317"/>
                <a:ext cx="606006" cy="827095"/>
              </a:xfrm>
              <a:custGeom>
                <a:avLst/>
                <a:gdLst/>
                <a:ahLst/>
                <a:cxnLst/>
                <a:rect l="0" t="0" r="0" b="0"/>
                <a:pathLst>
                  <a:path w="765" h="1042" extrusionOk="0">
                    <a:moveTo>
                      <a:pt x="0" y="1042"/>
                    </a:moveTo>
                    <a:lnTo>
                      <a:pt x="74" y="915"/>
                    </a:lnTo>
                    <a:lnTo>
                      <a:pt x="88" y="869"/>
                    </a:lnTo>
                    <a:lnTo>
                      <a:pt x="92" y="781"/>
                    </a:lnTo>
                    <a:lnTo>
                      <a:pt x="75" y="694"/>
                    </a:lnTo>
                    <a:lnTo>
                      <a:pt x="31" y="612"/>
                    </a:lnTo>
                    <a:lnTo>
                      <a:pt x="11" y="564"/>
                    </a:lnTo>
                    <a:lnTo>
                      <a:pt x="25" y="523"/>
                    </a:lnTo>
                    <a:lnTo>
                      <a:pt x="4" y="470"/>
                    </a:lnTo>
                    <a:lnTo>
                      <a:pt x="26" y="433"/>
                    </a:lnTo>
                    <a:lnTo>
                      <a:pt x="44" y="342"/>
                    </a:lnTo>
                    <a:lnTo>
                      <a:pt x="39" y="300"/>
                    </a:lnTo>
                    <a:lnTo>
                      <a:pt x="68" y="275"/>
                    </a:lnTo>
                    <a:lnTo>
                      <a:pt x="64" y="245"/>
                    </a:lnTo>
                    <a:lnTo>
                      <a:pt x="110" y="223"/>
                    </a:lnTo>
                    <a:lnTo>
                      <a:pt x="149" y="158"/>
                    </a:lnTo>
                    <a:lnTo>
                      <a:pt x="143" y="264"/>
                    </a:lnTo>
                    <a:lnTo>
                      <a:pt x="176" y="243"/>
                    </a:lnTo>
                    <a:lnTo>
                      <a:pt x="175" y="157"/>
                    </a:lnTo>
                    <a:lnTo>
                      <a:pt x="219" y="108"/>
                    </a:lnTo>
                    <a:lnTo>
                      <a:pt x="248" y="102"/>
                    </a:lnTo>
                    <a:lnTo>
                      <a:pt x="224" y="87"/>
                    </a:lnTo>
                    <a:lnTo>
                      <a:pt x="214" y="58"/>
                    </a:lnTo>
                    <a:lnTo>
                      <a:pt x="232" y="14"/>
                    </a:lnTo>
                    <a:lnTo>
                      <a:pt x="271" y="0"/>
                    </a:lnTo>
                    <a:lnTo>
                      <a:pt x="361" y="26"/>
                    </a:lnTo>
                    <a:lnTo>
                      <a:pt x="394" y="60"/>
                    </a:lnTo>
                    <a:lnTo>
                      <a:pt x="500" y="82"/>
                    </a:lnTo>
                    <a:lnTo>
                      <a:pt x="520" y="115"/>
                    </a:lnTo>
                    <a:lnTo>
                      <a:pt x="551" y="153"/>
                    </a:lnTo>
                    <a:lnTo>
                      <a:pt x="523" y="152"/>
                    </a:lnTo>
                    <a:lnTo>
                      <a:pt x="519" y="173"/>
                    </a:lnTo>
                    <a:lnTo>
                      <a:pt x="552" y="214"/>
                    </a:lnTo>
                    <a:lnTo>
                      <a:pt x="558" y="286"/>
                    </a:lnTo>
                    <a:lnTo>
                      <a:pt x="558" y="329"/>
                    </a:lnTo>
                    <a:lnTo>
                      <a:pt x="526" y="380"/>
                    </a:lnTo>
                    <a:lnTo>
                      <a:pt x="523" y="406"/>
                    </a:lnTo>
                    <a:lnTo>
                      <a:pt x="481" y="427"/>
                    </a:lnTo>
                    <a:lnTo>
                      <a:pt x="472" y="450"/>
                    </a:lnTo>
                    <a:lnTo>
                      <a:pt x="476" y="503"/>
                    </a:lnTo>
                    <a:lnTo>
                      <a:pt x="521" y="525"/>
                    </a:lnTo>
                    <a:lnTo>
                      <a:pt x="557" y="483"/>
                    </a:lnTo>
                    <a:lnTo>
                      <a:pt x="583" y="425"/>
                    </a:lnTo>
                    <a:lnTo>
                      <a:pt x="645" y="388"/>
                    </a:lnTo>
                    <a:lnTo>
                      <a:pt x="687" y="411"/>
                    </a:lnTo>
                    <a:lnTo>
                      <a:pt x="714" y="475"/>
                    </a:lnTo>
                    <a:lnTo>
                      <a:pt x="749" y="600"/>
                    </a:lnTo>
                    <a:lnTo>
                      <a:pt x="765" y="641"/>
                    </a:lnTo>
                    <a:lnTo>
                      <a:pt x="755" y="673"/>
                    </a:lnTo>
                    <a:lnTo>
                      <a:pt x="760" y="726"/>
                    </a:lnTo>
                    <a:lnTo>
                      <a:pt x="747" y="756"/>
                    </a:lnTo>
                    <a:lnTo>
                      <a:pt x="729" y="726"/>
                    </a:lnTo>
                    <a:lnTo>
                      <a:pt x="709" y="739"/>
                    </a:lnTo>
                    <a:lnTo>
                      <a:pt x="707" y="788"/>
                    </a:lnTo>
                    <a:lnTo>
                      <a:pt x="699" y="809"/>
                    </a:lnTo>
                    <a:lnTo>
                      <a:pt x="667" y="831"/>
                    </a:lnTo>
                    <a:lnTo>
                      <a:pt x="665" y="896"/>
                    </a:lnTo>
                    <a:lnTo>
                      <a:pt x="643" y="925"/>
                    </a:lnTo>
                    <a:lnTo>
                      <a:pt x="623" y="979"/>
                    </a:lnTo>
                    <a:lnTo>
                      <a:pt x="375" y="1018"/>
                    </a:lnTo>
                    <a:lnTo>
                      <a:pt x="368" y="1002"/>
                    </a:lnTo>
                    <a:lnTo>
                      <a:pt x="0" y="1042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300">
                <a:extLst>
                  <a:ext uri="{FF2B5EF4-FFF2-40B4-BE49-F238E27FC236}">
                    <a16:creationId xmlns:a16="http://schemas.microsoft.com/office/drawing/2014/main" id="{00000000-0008-0000-0000-000059010000}"/>
                  </a:ext>
                </a:extLst>
              </p:cNvPr>
              <p:cNvSpPr/>
              <p:nvPr/>
            </p:nvSpPr>
            <p:spPr>
              <a:xfrm>
                <a:off x="4044817" y="435816"/>
                <a:ext cx="1037050" cy="1164295"/>
              </a:xfrm>
              <a:custGeom>
                <a:avLst/>
                <a:gdLst/>
                <a:ahLst/>
                <a:cxnLst/>
                <a:rect l="0" t="0" r="0" b="0"/>
                <a:pathLst>
                  <a:path w="1305" h="1467" extrusionOk="0">
                    <a:moveTo>
                      <a:pt x="0" y="92"/>
                    </a:moveTo>
                    <a:lnTo>
                      <a:pt x="9" y="298"/>
                    </a:lnTo>
                    <a:lnTo>
                      <a:pt x="59" y="465"/>
                    </a:lnTo>
                    <a:lnTo>
                      <a:pt x="66" y="681"/>
                    </a:lnTo>
                    <a:lnTo>
                      <a:pt x="101" y="854"/>
                    </a:lnTo>
                    <a:lnTo>
                      <a:pt x="55" y="943"/>
                    </a:lnTo>
                    <a:lnTo>
                      <a:pt x="122" y="1008"/>
                    </a:lnTo>
                    <a:lnTo>
                      <a:pt x="118" y="1467"/>
                    </a:lnTo>
                    <a:lnTo>
                      <a:pt x="1061" y="1450"/>
                    </a:lnTo>
                    <a:lnTo>
                      <a:pt x="1046" y="1360"/>
                    </a:lnTo>
                    <a:lnTo>
                      <a:pt x="1017" y="1327"/>
                    </a:lnTo>
                    <a:lnTo>
                      <a:pt x="944" y="1280"/>
                    </a:lnTo>
                    <a:lnTo>
                      <a:pt x="893" y="1224"/>
                    </a:lnTo>
                    <a:lnTo>
                      <a:pt x="767" y="1145"/>
                    </a:lnTo>
                    <a:lnTo>
                      <a:pt x="770" y="1009"/>
                    </a:lnTo>
                    <a:lnTo>
                      <a:pt x="743" y="924"/>
                    </a:lnTo>
                    <a:lnTo>
                      <a:pt x="845" y="794"/>
                    </a:lnTo>
                    <a:lnTo>
                      <a:pt x="839" y="666"/>
                    </a:lnTo>
                    <a:lnTo>
                      <a:pt x="864" y="645"/>
                    </a:lnTo>
                    <a:lnTo>
                      <a:pt x="990" y="539"/>
                    </a:lnTo>
                    <a:lnTo>
                      <a:pt x="1055" y="461"/>
                    </a:lnTo>
                    <a:lnTo>
                      <a:pt x="1138" y="395"/>
                    </a:lnTo>
                    <a:lnTo>
                      <a:pt x="1305" y="308"/>
                    </a:lnTo>
                    <a:lnTo>
                      <a:pt x="1244" y="314"/>
                    </a:lnTo>
                    <a:lnTo>
                      <a:pt x="1186" y="287"/>
                    </a:lnTo>
                    <a:lnTo>
                      <a:pt x="1093" y="297"/>
                    </a:lnTo>
                    <a:lnTo>
                      <a:pt x="1073" y="260"/>
                    </a:lnTo>
                    <a:lnTo>
                      <a:pt x="1043" y="275"/>
                    </a:lnTo>
                    <a:lnTo>
                      <a:pt x="978" y="313"/>
                    </a:lnTo>
                    <a:lnTo>
                      <a:pt x="933" y="300"/>
                    </a:lnTo>
                    <a:lnTo>
                      <a:pt x="916" y="280"/>
                    </a:lnTo>
                    <a:lnTo>
                      <a:pt x="881" y="269"/>
                    </a:lnTo>
                    <a:lnTo>
                      <a:pt x="865" y="242"/>
                    </a:lnTo>
                    <a:lnTo>
                      <a:pt x="833" y="247"/>
                    </a:lnTo>
                    <a:lnTo>
                      <a:pt x="830" y="271"/>
                    </a:lnTo>
                    <a:lnTo>
                      <a:pt x="815" y="276"/>
                    </a:lnTo>
                    <a:lnTo>
                      <a:pt x="791" y="223"/>
                    </a:lnTo>
                    <a:lnTo>
                      <a:pt x="760" y="222"/>
                    </a:lnTo>
                    <a:lnTo>
                      <a:pt x="770" y="197"/>
                    </a:lnTo>
                    <a:lnTo>
                      <a:pt x="695" y="182"/>
                    </a:lnTo>
                    <a:lnTo>
                      <a:pt x="666" y="178"/>
                    </a:lnTo>
                    <a:lnTo>
                      <a:pt x="578" y="214"/>
                    </a:lnTo>
                    <a:lnTo>
                      <a:pt x="563" y="182"/>
                    </a:lnTo>
                    <a:lnTo>
                      <a:pt x="425" y="154"/>
                    </a:lnTo>
                    <a:lnTo>
                      <a:pt x="403" y="12"/>
                    </a:lnTo>
                    <a:lnTo>
                      <a:pt x="345" y="0"/>
                    </a:lnTo>
                    <a:lnTo>
                      <a:pt x="344" y="93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Shape 301">
                <a:extLst>
                  <a:ext uri="{FF2B5EF4-FFF2-40B4-BE49-F238E27FC236}">
                    <a16:creationId xmlns:a16="http://schemas.microsoft.com/office/drawing/2014/main" id="{00000000-0008-0000-0000-00005A010000}"/>
                  </a:ext>
                </a:extLst>
              </p:cNvPr>
              <p:cNvSpPr/>
              <p:nvPr/>
            </p:nvSpPr>
            <p:spPr>
              <a:xfrm>
                <a:off x="4930762" y="3241577"/>
                <a:ext cx="559879" cy="970245"/>
              </a:xfrm>
              <a:custGeom>
                <a:avLst/>
                <a:gdLst/>
                <a:ahLst/>
                <a:cxnLst/>
                <a:rect l="0" t="0" r="0" b="0"/>
                <a:pathLst>
                  <a:path w="703" h="1223" extrusionOk="0">
                    <a:moveTo>
                      <a:pt x="0" y="1038"/>
                    </a:moveTo>
                    <a:lnTo>
                      <a:pt x="3" y="992"/>
                    </a:lnTo>
                    <a:lnTo>
                      <a:pt x="48" y="853"/>
                    </a:lnTo>
                    <a:lnTo>
                      <a:pt x="117" y="760"/>
                    </a:lnTo>
                    <a:lnTo>
                      <a:pt x="95" y="734"/>
                    </a:lnTo>
                    <a:lnTo>
                      <a:pt x="103" y="644"/>
                    </a:lnTo>
                    <a:lnTo>
                      <a:pt x="69" y="539"/>
                    </a:lnTo>
                    <a:lnTo>
                      <a:pt x="56" y="402"/>
                    </a:lnTo>
                    <a:lnTo>
                      <a:pt x="108" y="253"/>
                    </a:lnTo>
                    <a:lnTo>
                      <a:pt x="182" y="149"/>
                    </a:lnTo>
                    <a:lnTo>
                      <a:pt x="179" y="120"/>
                    </a:lnTo>
                    <a:lnTo>
                      <a:pt x="233" y="28"/>
                    </a:lnTo>
                    <a:lnTo>
                      <a:pt x="657" y="0"/>
                    </a:lnTo>
                    <a:lnTo>
                      <a:pt x="676" y="23"/>
                    </a:lnTo>
                    <a:lnTo>
                      <a:pt x="657" y="783"/>
                    </a:lnTo>
                    <a:lnTo>
                      <a:pt x="703" y="1150"/>
                    </a:lnTo>
                    <a:lnTo>
                      <a:pt x="686" y="1167"/>
                    </a:lnTo>
                    <a:lnTo>
                      <a:pt x="659" y="1150"/>
                    </a:lnTo>
                    <a:lnTo>
                      <a:pt x="625" y="1167"/>
                    </a:lnTo>
                    <a:lnTo>
                      <a:pt x="597" y="1147"/>
                    </a:lnTo>
                    <a:lnTo>
                      <a:pt x="595" y="1159"/>
                    </a:lnTo>
                    <a:lnTo>
                      <a:pt x="560" y="1163"/>
                    </a:lnTo>
                    <a:lnTo>
                      <a:pt x="516" y="1184"/>
                    </a:lnTo>
                    <a:lnTo>
                      <a:pt x="501" y="1172"/>
                    </a:lnTo>
                    <a:lnTo>
                      <a:pt x="479" y="1214"/>
                    </a:lnTo>
                    <a:lnTo>
                      <a:pt x="459" y="1223"/>
                    </a:lnTo>
                    <a:lnTo>
                      <a:pt x="389" y="1106"/>
                    </a:lnTo>
                    <a:lnTo>
                      <a:pt x="401" y="1022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Shape 302">
                <a:extLst>
                  <a:ext uri="{FF2B5EF4-FFF2-40B4-BE49-F238E27FC236}">
                    <a16:creationId xmlns:a16="http://schemas.microsoft.com/office/drawing/2014/main" id="{00000000-0008-0000-0000-00005B010000}"/>
                  </a:ext>
                </a:extLst>
              </p:cNvPr>
              <p:cNvSpPr/>
              <p:nvPr/>
            </p:nvSpPr>
            <p:spPr>
              <a:xfrm>
                <a:off x="4235685" y="2164763"/>
                <a:ext cx="1046594" cy="911395"/>
              </a:xfrm>
              <a:custGeom>
                <a:avLst/>
                <a:gdLst/>
                <a:ahLst/>
                <a:cxnLst/>
                <a:rect l="0" t="0" r="0" b="0"/>
                <a:pathLst>
                  <a:path w="1318" h="1149" extrusionOk="0">
                    <a:moveTo>
                      <a:pt x="0" y="16"/>
                    </a:moveTo>
                    <a:lnTo>
                      <a:pt x="79" y="165"/>
                    </a:lnTo>
                    <a:lnTo>
                      <a:pt x="118" y="200"/>
                    </a:lnTo>
                    <a:lnTo>
                      <a:pt x="141" y="193"/>
                    </a:lnTo>
                    <a:lnTo>
                      <a:pt x="164" y="212"/>
                    </a:lnTo>
                    <a:lnTo>
                      <a:pt x="167" y="232"/>
                    </a:lnTo>
                    <a:lnTo>
                      <a:pt x="146" y="233"/>
                    </a:lnTo>
                    <a:lnTo>
                      <a:pt x="121" y="286"/>
                    </a:lnTo>
                    <a:lnTo>
                      <a:pt x="179" y="369"/>
                    </a:lnTo>
                    <a:lnTo>
                      <a:pt x="224" y="382"/>
                    </a:lnTo>
                    <a:lnTo>
                      <a:pt x="218" y="920"/>
                    </a:lnTo>
                    <a:lnTo>
                      <a:pt x="222" y="1050"/>
                    </a:lnTo>
                    <a:lnTo>
                      <a:pt x="1100" y="1021"/>
                    </a:lnTo>
                    <a:lnTo>
                      <a:pt x="1110" y="1099"/>
                    </a:lnTo>
                    <a:lnTo>
                      <a:pt x="1074" y="1149"/>
                    </a:lnTo>
                    <a:lnTo>
                      <a:pt x="1207" y="1142"/>
                    </a:lnTo>
                    <a:lnTo>
                      <a:pt x="1230" y="1099"/>
                    </a:lnTo>
                    <a:lnTo>
                      <a:pt x="1233" y="1050"/>
                    </a:lnTo>
                    <a:lnTo>
                      <a:pt x="1263" y="1013"/>
                    </a:lnTo>
                    <a:lnTo>
                      <a:pt x="1276" y="978"/>
                    </a:lnTo>
                    <a:lnTo>
                      <a:pt x="1309" y="973"/>
                    </a:lnTo>
                    <a:lnTo>
                      <a:pt x="1318" y="891"/>
                    </a:lnTo>
                    <a:lnTo>
                      <a:pt x="1299" y="885"/>
                    </a:lnTo>
                    <a:lnTo>
                      <a:pt x="1270" y="883"/>
                    </a:lnTo>
                    <a:lnTo>
                      <a:pt x="1239" y="824"/>
                    </a:lnTo>
                    <a:lnTo>
                      <a:pt x="1223" y="744"/>
                    </a:lnTo>
                    <a:lnTo>
                      <a:pt x="1190" y="689"/>
                    </a:lnTo>
                    <a:lnTo>
                      <a:pt x="1138" y="668"/>
                    </a:lnTo>
                    <a:lnTo>
                      <a:pt x="1071" y="616"/>
                    </a:lnTo>
                    <a:lnTo>
                      <a:pt x="1050" y="545"/>
                    </a:lnTo>
                    <a:lnTo>
                      <a:pt x="1087" y="435"/>
                    </a:lnTo>
                    <a:lnTo>
                      <a:pt x="1056" y="414"/>
                    </a:lnTo>
                    <a:lnTo>
                      <a:pt x="978" y="415"/>
                    </a:lnTo>
                    <a:lnTo>
                      <a:pt x="965" y="344"/>
                    </a:lnTo>
                    <a:lnTo>
                      <a:pt x="836" y="213"/>
                    </a:lnTo>
                    <a:lnTo>
                      <a:pt x="807" y="102"/>
                    </a:lnTo>
                    <a:lnTo>
                      <a:pt x="821" y="58"/>
                    </a:lnTo>
                    <a:lnTo>
                      <a:pt x="76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E21B78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303">
                <a:extLst>
                  <a:ext uri="{FF2B5EF4-FFF2-40B4-BE49-F238E27FC236}">
                    <a16:creationId xmlns:a16="http://schemas.microsoft.com/office/drawing/2014/main" id="{00000000-0008-0000-0000-00005C010000}"/>
                  </a:ext>
                </a:extLst>
              </p:cNvPr>
              <p:cNvSpPr/>
              <p:nvPr/>
            </p:nvSpPr>
            <p:spPr>
              <a:xfrm>
                <a:off x="1533308" y="219497"/>
                <a:ext cx="1609655" cy="1025917"/>
              </a:xfrm>
              <a:custGeom>
                <a:avLst/>
                <a:gdLst/>
                <a:ahLst/>
                <a:cxnLst/>
                <a:rect l="0" t="0" r="0" b="0"/>
                <a:pathLst>
                  <a:path w="2027" h="1293" extrusionOk="0">
                    <a:moveTo>
                      <a:pt x="0" y="241"/>
                    </a:moveTo>
                    <a:lnTo>
                      <a:pt x="35" y="328"/>
                    </a:lnTo>
                    <a:lnTo>
                      <a:pt x="39" y="382"/>
                    </a:lnTo>
                    <a:lnTo>
                      <a:pt x="20" y="390"/>
                    </a:lnTo>
                    <a:lnTo>
                      <a:pt x="81" y="449"/>
                    </a:lnTo>
                    <a:lnTo>
                      <a:pt x="143" y="603"/>
                    </a:lnTo>
                    <a:lnTo>
                      <a:pt x="165" y="597"/>
                    </a:lnTo>
                    <a:lnTo>
                      <a:pt x="167" y="619"/>
                    </a:lnTo>
                    <a:lnTo>
                      <a:pt x="197" y="628"/>
                    </a:lnTo>
                    <a:lnTo>
                      <a:pt x="219" y="631"/>
                    </a:lnTo>
                    <a:lnTo>
                      <a:pt x="164" y="743"/>
                    </a:lnTo>
                    <a:lnTo>
                      <a:pt x="173" y="817"/>
                    </a:lnTo>
                    <a:lnTo>
                      <a:pt x="128" y="889"/>
                    </a:lnTo>
                    <a:lnTo>
                      <a:pt x="159" y="921"/>
                    </a:lnTo>
                    <a:lnTo>
                      <a:pt x="239" y="876"/>
                    </a:lnTo>
                    <a:lnTo>
                      <a:pt x="297" y="1119"/>
                    </a:lnTo>
                    <a:lnTo>
                      <a:pt x="334" y="1131"/>
                    </a:lnTo>
                    <a:lnTo>
                      <a:pt x="341" y="1205"/>
                    </a:lnTo>
                    <a:lnTo>
                      <a:pt x="372" y="1236"/>
                    </a:lnTo>
                    <a:lnTo>
                      <a:pt x="395" y="1209"/>
                    </a:lnTo>
                    <a:lnTo>
                      <a:pt x="449" y="1233"/>
                    </a:lnTo>
                    <a:lnTo>
                      <a:pt x="482" y="1207"/>
                    </a:lnTo>
                    <a:lnTo>
                      <a:pt x="590" y="1228"/>
                    </a:lnTo>
                    <a:lnTo>
                      <a:pt x="616" y="1234"/>
                    </a:lnTo>
                    <a:lnTo>
                      <a:pt x="640" y="1185"/>
                    </a:lnTo>
                    <a:lnTo>
                      <a:pt x="686" y="1263"/>
                    </a:lnTo>
                    <a:lnTo>
                      <a:pt x="708" y="1139"/>
                    </a:lnTo>
                    <a:lnTo>
                      <a:pt x="1259" y="1221"/>
                    </a:lnTo>
                    <a:lnTo>
                      <a:pt x="1937" y="1293"/>
                    </a:lnTo>
                    <a:lnTo>
                      <a:pt x="1960" y="1060"/>
                    </a:lnTo>
                    <a:lnTo>
                      <a:pt x="2027" y="303"/>
                    </a:lnTo>
                    <a:lnTo>
                      <a:pt x="1130" y="198"/>
                    </a:lnTo>
                    <a:lnTo>
                      <a:pt x="682" y="124"/>
                    </a:lnTo>
                    <a:lnTo>
                      <a:pt x="53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304">
                <a:extLst>
                  <a:ext uri="{FF2B5EF4-FFF2-40B4-BE49-F238E27FC236}">
                    <a16:creationId xmlns:a16="http://schemas.microsoft.com/office/drawing/2014/main" id="{00000000-0008-0000-0000-00005D010000}"/>
                  </a:ext>
                </a:extLst>
              </p:cNvPr>
              <p:cNvSpPr/>
              <p:nvPr/>
            </p:nvSpPr>
            <p:spPr>
              <a:xfrm>
                <a:off x="2998223" y="1641465"/>
                <a:ext cx="1299495" cy="653723"/>
              </a:xfrm>
              <a:custGeom>
                <a:avLst/>
                <a:gdLst/>
                <a:ahLst/>
                <a:cxnLst/>
                <a:rect l="0" t="0" r="0" b="0"/>
                <a:pathLst>
                  <a:path w="1638" h="821" extrusionOk="0">
                    <a:moveTo>
                      <a:pt x="0" y="500"/>
                    </a:moveTo>
                    <a:lnTo>
                      <a:pt x="46" y="0"/>
                    </a:lnTo>
                    <a:lnTo>
                      <a:pt x="1055" y="62"/>
                    </a:lnTo>
                    <a:lnTo>
                      <a:pt x="1124" y="113"/>
                    </a:lnTo>
                    <a:lnTo>
                      <a:pt x="1244" y="108"/>
                    </a:lnTo>
                    <a:lnTo>
                      <a:pt x="1301" y="121"/>
                    </a:lnTo>
                    <a:lnTo>
                      <a:pt x="1368" y="151"/>
                    </a:lnTo>
                    <a:lnTo>
                      <a:pt x="1403" y="193"/>
                    </a:lnTo>
                    <a:lnTo>
                      <a:pt x="1433" y="203"/>
                    </a:lnTo>
                    <a:lnTo>
                      <a:pt x="1489" y="358"/>
                    </a:lnTo>
                    <a:lnTo>
                      <a:pt x="1490" y="406"/>
                    </a:lnTo>
                    <a:lnTo>
                      <a:pt x="1527" y="478"/>
                    </a:lnTo>
                    <a:lnTo>
                      <a:pt x="1545" y="597"/>
                    </a:lnTo>
                    <a:lnTo>
                      <a:pt x="1536" y="633"/>
                    </a:lnTo>
                    <a:lnTo>
                      <a:pt x="1559" y="672"/>
                    </a:lnTo>
                    <a:lnTo>
                      <a:pt x="1638" y="821"/>
                    </a:lnTo>
                    <a:lnTo>
                      <a:pt x="909" y="812"/>
                    </a:lnTo>
                    <a:lnTo>
                      <a:pt x="359" y="780"/>
                    </a:lnTo>
                    <a:lnTo>
                      <a:pt x="375" y="531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Shape 305">
                <a:extLst>
                  <a:ext uri="{FF2B5EF4-FFF2-40B4-BE49-F238E27FC236}">
                    <a16:creationId xmlns:a16="http://schemas.microsoft.com/office/drawing/2014/main" id="{00000000-0008-0000-0000-00005E010000}"/>
                  </a:ext>
                </a:extLst>
              </p:cNvPr>
              <p:cNvSpPr/>
              <p:nvPr/>
            </p:nvSpPr>
            <p:spPr>
              <a:xfrm>
                <a:off x="561471" y="1434692"/>
                <a:ext cx="1002059" cy="1550804"/>
              </a:xfrm>
              <a:custGeom>
                <a:avLst/>
                <a:gdLst/>
                <a:ahLst/>
                <a:cxnLst/>
                <a:rect l="0" t="0" r="0" b="0"/>
                <a:pathLst>
                  <a:path w="1262" h="1953" extrusionOk="0">
                    <a:moveTo>
                      <a:pt x="0" y="717"/>
                    </a:moveTo>
                    <a:lnTo>
                      <a:pt x="58" y="831"/>
                    </a:lnTo>
                    <a:lnTo>
                      <a:pt x="802" y="1953"/>
                    </a:lnTo>
                    <a:lnTo>
                      <a:pt x="832" y="1692"/>
                    </a:lnTo>
                    <a:lnTo>
                      <a:pt x="877" y="1677"/>
                    </a:lnTo>
                    <a:lnTo>
                      <a:pt x="952" y="1722"/>
                    </a:lnTo>
                    <a:lnTo>
                      <a:pt x="1018" y="1489"/>
                    </a:lnTo>
                    <a:lnTo>
                      <a:pt x="1262" y="251"/>
                    </a:lnTo>
                    <a:lnTo>
                      <a:pt x="723" y="134"/>
                    </a:lnTo>
                    <a:lnTo>
                      <a:pt x="188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306">
                <a:extLst>
                  <a:ext uri="{FF2B5EF4-FFF2-40B4-BE49-F238E27FC236}">
                    <a16:creationId xmlns:a16="http://schemas.microsoft.com/office/drawing/2014/main" id="{00000000-0008-0000-0000-00005F010000}"/>
                  </a:ext>
                </a:extLst>
              </p:cNvPr>
              <p:cNvSpPr/>
              <p:nvPr/>
            </p:nvSpPr>
            <p:spPr>
              <a:xfrm>
                <a:off x="7566335" y="800056"/>
                <a:ext cx="252901" cy="550336"/>
              </a:xfrm>
              <a:custGeom>
                <a:avLst/>
                <a:gdLst/>
                <a:ahLst/>
                <a:cxnLst/>
                <a:rect l="0" t="0" r="0" b="0"/>
                <a:pathLst>
                  <a:path w="322" h="691" extrusionOk="0">
                    <a:moveTo>
                      <a:pt x="0" y="475"/>
                    </a:moveTo>
                    <a:lnTo>
                      <a:pt x="18" y="322"/>
                    </a:lnTo>
                    <a:lnTo>
                      <a:pt x="54" y="251"/>
                    </a:lnTo>
                    <a:lnTo>
                      <a:pt x="58" y="92"/>
                    </a:lnTo>
                    <a:lnTo>
                      <a:pt x="57" y="32"/>
                    </a:lnTo>
                    <a:lnTo>
                      <a:pt x="114" y="0"/>
                    </a:lnTo>
                    <a:lnTo>
                      <a:pt x="248" y="431"/>
                    </a:lnTo>
                    <a:lnTo>
                      <a:pt x="316" y="526"/>
                    </a:lnTo>
                    <a:lnTo>
                      <a:pt x="322" y="544"/>
                    </a:lnTo>
                    <a:lnTo>
                      <a:pt x="312" y="585"/>
                    </a:lnTo>
                    <a:lnTo>
                      <a:pt x="249" y="634"/>
                    </a:lnTo>
                    <a:lnTo>
                      <a:pt x="30" y="691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307">
                <a:extLst>
                  <a:ext uri="{FF2B5EF4-FFF2-40B4-BE49-F238E27FC236}">
                    <a16:creationId xmlns:a16="http://schemas.microsoft.com/office/drawing/2014/main" id="{00000000-0008-0000-0000-000060010000}"/>
                  </a:ext>
                </a:extLst>
              </p:cNvPr>
              <p:cNvSpPr/>
              <p:nvPr/>
            </p:nvSpPr>
            <p:spPr>
              <a:xfrm>
                <a:off x="7283214" y="1689182"/>
                <a:ext cx="208365" cy="481942"/>
              </a:xfrm>
              <a:custGeom>
                <a:avLst/>
                <a:gdLst/>
                <a:ahLst/>
                <a:cxnLst/>
                <a:rect l="0" t="0" r="0" b="0"/>
                <a:pathLst>
                  <a:path w="262" h="606" extrusionOk="0">
                    <a:moveTo>
                      <a:pt x="0" y="448"/>
                    </a:moveTo>
                    <a:lnTo>
                      <a:pt x="14" y="412"/>
                    </a:lnTo>
                    <a:lnTo>
                      <a:pt x="59" y="381"/>
                    </a:lnTo>
                    <a:lnTo>
                      <a:pt x="82" y="332"/>
                    </a:lnTo>
                    <a:lnTo>
                      <a:pt x="121" y="295"/>
                    </a:lnTo>
                    <a:lnTo>
                      <a:pt x="9" y="203"/>
                    </a:lnTo>
                    <a:lnTo>
                      <a:pt x="6" y="116"/>
                    </a:lnTo>
                    <a:lnTo>
                      <a:pt x="58" y="0"/>
                    </a:lnTo>
                    <a:lnTo>
                      <a:pt x="228" y="57"/>
                    </a:lnTo>
                    <a:lnTo>
                      <a:pt x="230" y="80"/>
                    </a:lnTo>
                    <a:lnTo>
                      <a:pt x="211" y="146"/>
                    </a:lnTo>
                    <a:lnTo>
                      <a:pt x="191" y="164"/>
                    </a:lnTo>
                    <a:lnTo>
                      <a:pt x="188" y="197"/>
                    </a:lnTo>
                    <a:lnTo>
                      <a:pt x="206" y="207"/>
                    </a:lnTo>
                    <a:lnTo>
                      <a:pt x="224" y="203"/>
                    </a:lnTo>
                    <a:lnTo>
                      <a:pt x="242" y="205"/>
                    </a:lnTo>
                    <a:lnTo>
                      <a:pt x="238" y="191"/>
                    </a:lnTo>
                    <a:lnTo>
                      <a:pt x="247" y="197"/>
                    </a:lnTo>
                    <a:lnTo>
                      <a:pt x="260" y="237"/>
                    </a:lnTo>
                    <a:lnTo>
                      <a:pt x="262" y="364"/>
                    </a:lnTo>
                    <a:lnTo>
                      <a:pt x="258" y="331"/>
                    </a:lnTo>
                    <a:lnTo>
                      <a:pt x="248" y="301"/>
                    </a:lnTo>
                    <a:lnTo>
                      <a:pt x="245" y="319"/>
                    </a:lnTo>
                    <a:lnTo>
                      <a:pt x="251" y="347"/>
                    </a:lnTo>
                    <a:lnTo>
                      <a:pt x="245" y="364"/>
                    </a:lnTo>
                    <a:lnTo>
                      <a:pt x="248" y="398"/>
                    </a:lnTo>
                    <a:lnTo>
                      <a:pt x="234" y="433"/>
                    </a:lnTo>
                    <a:lnTo>
                      <a:pt x="218" y="435"/>
                    </a:lnTo>
                    <a:lnTo>
                      <a:pt x="224" y="464"/>
                    </a:lnTo>
                    <a:lnTo>
                      <a:pt x="198" y="507"/>
                    </a:lnTo>
                    <a:lnTo>
                      <a:pt x="163" y="605"/>
                    </a:lnTo>
                    <a:lnTo>
                      <a:pt x="145" y="606"/>
                    </a:lnTo>
                    <a:lnTo>
                      <a:pt x="151" y="567"/>
                    </a:lnTo>
                    <a:lnTo>
                      <a:pt x="140" y="549"/>
                    </a:lnTo>
                    <a:lnTo>
                      <a:pt x="97" y="553"/>
                    </a:lnTo>
                    <a:lnTo>
                      <a:pt x="33" y="513"/>
                    </a:lnTo>
                    <a:lnTo>
                      <a:pt x="11" y="496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308">
                <a:extLst>
                  <a:ext uri="{FF2B5EF4-FFF2-40B4-BE49-F238E27FC236}">
                    <a16:creationId xmlns:a16="http://schemas.microsoft.com/office/drawing/2014/main" id="{00000000-0008-0000-0000-000061010000}"/>
                  </a:ext>
                </a:extLst>
              </p:cNvPr>
              <p:cNvSpPr/>
              <p:nvPr/>
            </p:nvSpPr>
            <p:spPr>
              <a:xfrm>
                <a:off x="1985030" y="2748501"/>
                <a:ext cx="1107034" cy="1134076"/>
              </a:xfrm>
              <a:custGeom>
                <a:avLst/>
                <a:gdLst/>
                <a:ahLst/>
                <a:cxnLst/>
                <a:rect l="0" t="0" r="0" b="0"/>
                <a:pathLst>
                  <a:path w="1396" h="1427" extrusionOk="0">
                    <a:moveTo>
                      <a:pt x="0" y="1402"/>
                    </a:moveTo>
                    <a:lnTo>
                      <a:pt x="174" y="1427"/>
                    </a:lnTo>
                    <a:lnTo>
                      <a:pt x="191" y="1319"/>
                    </a:lnTo>
                    <a:lnTo>
                      <a:pt x="544" y="1364"/>
                    </a:lnTo>
                    <a:lnTo>
                      <a:pt x="528" y="1312"/>
                    </a:lnTo>
                    <a:lnTo>
                      <a:pt x="583" y="1317"/>
                    </a:lnTo>
                    <a:lnTo>
                      <a:pt x="1281" y="1384"/>
                    </a:lnTo>
                    <a:lnTo>
                      <a:pt x="1385" y="261"/>
                    </a:lnTo>
                    <a:lnTo>
                      <a:pt x="1396" y="130"/>
                    </a:lnTo>
                    <a:lnTo>
                      <a:pt x="802" y="78"/>
                    </a:lnTo>
                    <a:lnTo>
                      <a:pt x="206" y="0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309">
                <a:extLst>
                  <a:ext uri="{FF2B5EF4-FFF2-40B4-BE49-F238E27FC236}">
                    <a16:creationId xmlns:a16="http://schemas.microsoft.com/office/drawing/2014/main" id="{00000000-0008-0000-0000-000062010000}"/>
                  </a:ext>
                </a:extLst>
              </p:cNvPr>
              <p:cNvSpPr/>
              <p:nvPr/>
            </p:nvSpPr>
            <p:spPr>
              <a:xfrm>
                <a:off x="6565867" y="936844"/>
                <a:ext cx="932074" cy="835048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1052" extrusionOk="0">
                    <a:moveTo>
                      <a:pt x="0" y="906"/>
                    </a:moveTo>
                    <a:lnTo>
                      <a:pt x="38" y="965"/>
                    </a:lnTo>
                    <a:lnTo>
                      <a:pt x="803" y="819"/>
                    </a:lnTo>
                    <a:lnTo>
                      <a:pt x="856" y="847"/>
                    </a:lnTo>
                    <a:lnTo>
                      <a:pt x="887" y="906"/>
                    </a:lnTo>
                    <a:lnTo>
                      <a:pt x="962" y="949"/>
                    </a:lnTo>
                    <a:lnTo>
                      <a:pt x="1132" y="1006"/>
                    </a:lnTo>
                    <a:lnTo>
                      <a:pt x="1134" y="1029"/>
                    </a:lnTo>
                    <a:lnTo>
                      <a:pt x="1145" y="1052"/>
                    </a:lnTo>
                    <a:lnTo>
                      <a:pt x="1156" y="1039"/>
                    </a:lnTo>
                    <a:lnTo>
                      <a:pt x="1172" y="989"/>
                    </a:lnTo>
                    <a:lnTo>
                      <a:pt x="1173" y="900"/>
                    </a:lnTo>
                    <a:lnTo>
                      <a:pt x="1145" y="730"/>
                    </a:lnTo>
                    <a:lnTo>
                      <a:pt x="1143" y="551"/>
                    </a:lnTo>
                    <a:lnTo>
                      <a:pt x="1113" y="410"/>
                    </a:lnTo>
                    <a:lnTo>
                      <a:pt x="1062" y="294"/>
                    </a:lnTo>
                    <a:lnTo>
                      <a:pt x="1047" y="178"/>
                    </a:lnTo>
                    <a:lnTo>
                      <a:pt x="998" y="0"/>
                    </a:lnTo>
                    <a:lnTo>
                      <a:pt x="763" y="59"/>
                    </a:lnTo>
                    <a:lnTo>
                      <a:pt x="748" y="57"/>
                    </a:lnTo>
                    <a:lnTo>
                      <a:pt x="673" y="115"/>
                    </a:lnTo>
                    <a:lnTo>
                      <a:pt x="609" y="209"/>
                    </a:lnTo>
                    <a:lnTo>
                      <a:pt x="604" y="248"/>
                    </a:lnTo>
                    <a:lnTo>
                      <a:pt x="573" y="290"/>
                    </a:lnTo>
                    <a:lnTo>
                      <a:pt x="522" y="337"/>
                    </a:lnTo>
                    <a:lnTo>
                      <a:pt x="544" y="370"/>
                    </a:lnTo>
                    <a:lnTo>
                      <a:pt x="550" y="346"/>
                    </a:lnTo>
                    <a:lnTo>
                      <a:pt x="567" y="353"/>
                    </a:lnTo>
                    <a:lnTo>
                      <a:pt x="557" y="364"/>
                    </a:lnTo>
                    <a:lnTo>
                      <a:pt x="568" y="370"/>
                    </a:lnTo>
                    <a:lnTo>
                      <a:pt x="560" y="394"/>
                    </a:lnTo>
                    <a:lnTo>
                      <a:pt x="550" y="391"/>
                    </a:lnTo>
                    <a:lnTo>
                      <a:pt x="548" y="402"/>
                    </a:lnTo>
                    <a:lnTo>
                      <a:pt x="572" y="437"/>
                    </a:lnTo>
                    <a:lnTo>
                      <a:pt x="574" y="467"/>
                    </a:lnTo>
                    <a:lnTo>
                      <a:pt x="537" y="484"/>
                    </a:lnTo>
                    <a:lnTo>
                      <a:pt x="500" y="541"/>
                    </a:lnTo>
                    <a:lnTo>
                      <a:pt x="458" y="570"/>
                    </a:lnTo>
                    <a:lnTo>
                      <a:pt x="385" y="575"/>
                    </a:lnTo>
                    <a:lnTo>
                      <a:pt x="359" y="596"/>
                    </a:lnTo>
                    <a:lnTo>
                      <a:pt x="315" y="577"/>
                    </a:lnTo>
                    <a:lnTo>
                      <a:pt x="188" y="592"/>
                    </a:lnTo>
                    <a:lnTo>
                      <a:pt x="93" y="631"/>
                    </a:lnTo>
                    <a:lnTo>
                      <a:pt x="98" y="663"/>
                    </a:lnTo>
                    <a:lnTo>
                      <a:pt x="93" y="679"/>
                    </a:lnTo>
                    <a:lnTo>
                      <a:pt x="99" y="679"/>
                    </a:lnTo>
                    <a:lnTo>
                      <a:pt x="113" y="711"/>
                    </a:lnTo>
                    <a:lnTo>
                      <a:pt x="127" y="710"/>
                    </a:lnTo>
                    <a:lnTo>
                      <a:pt x="142" y="742"/>
                    </a:lnTo>
                    <a:lnTo>
                      <a:pt x="140" y="754"/>
                    </a:lnTo>
                    <a:lnTo>
                      <a:pt x="114" y="772"/>
                    </a:lnTo>
                    <a:lnTo>
                      <a:pt x="104" y="808"/>
                    </a:lnTo>
                    <a:lnTo>
                      <a:pt x="0" y="906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Shape 310">
                <a:extLst>
                  <a:ext uri="{FF2B5EF4-FFF2-40B4-BE49-F238E27FC236}">
                    <a16:creationId xmlns:a16="http://schemas.microsoft.com/office/drawing/2014/main" id="{00000000-0008-0000-0000-000063010000}"/>
                  </a:ext>
                </a:extLst>
              </p:cNvPr>
              <p:cNvSpPr/>
              <p:nvPr/>
            </p:nvSpPr>
            <p:spPr>
              <a:xfrm>
                <a:off x="7432728" y="1806884"/>
                <a:ext cx="27040" cy="39764"/>
              </a:xfrm>
              <a:custGeom>
                <a:avLst/>
                <a:gdLst/>
                <a:ahLst/>
                <a:cxnLst/>
                <a:rect l="0" t="0" r="0" b="0"/>
                <a:pathLst>
                  <a:path w="33" h="51" extrusionOk="0">
                    <a:moveTo>
                      <a:pt x="0" y="51"/>
                    </a:moveTo>
                    <a:lnTo>
                      <a:pt x="3" y="18"/>
                    </a:lnTo>
                    <a:lnTo>
                      <a:pt x="23" y="0"/>
                    </a:lnTo>
                    <a:lnTo>
                      <a:pt x="33" y="11"/>
                    </a:lnTo>
                    <a:lnTo>
                      <a:pt x="15" y="4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Shape 311">
                <a:extLst>
                  <a:ext uri="{FF2B5EF4-FFF2-40B4-BE49-F238E27FC236}">
                    <a16:creationId xmlns:a16="http://schemas.microsoft.com/office/drawing/2014/main" id="{00000000-0008-0000-0000-000064010000}"/>
                  </a:ext>
                </a:extLst>
              </p:cNvPr>
              <p:cNvSpPr/>
              <p:nvPr/>
            </p:nvSpPr>
            <p:spPr>
              <a:xfrm>
                <a:off x="7462947" y="1647827"/>
                <a:ext cx="291074" cy="173372"/>
              </a:xfrm>
              <a:custGeom>
                <a:avLst/>
                <a:gdLst/>
                <a:ahLst/>
                <a:cxnLst/>
                <a:rect l="0" t="0" r="0" b="0"/>
                <a:pathLst>
                  <a:path w="369" h="218" extrusionOk="0">
                    <a:moveTo>
                      <a:pt x="0" y="197"/>
                    </a:moveTo>
                    <a:lnTo>
                      <a:pt x="8" y="215"/>
                    </a:lnTo>
                    <a:lnTo>
                      <a:pt x="18" y="216"/>
                    </a:lnTo>
                    <a:lnTo>
                      <a:pt x="31" y="198"/>
                    </a:lnTo>
                    <a:lnTo>
                      <a:pt x="43" y="193"/>
                    </a:lnTo>
                    <a:lnTo>
                      <a:pt x="47" y="198"/>
                    </a:lnTo>
                    <a:lnTo>
                      <a:pt x="27" y="218"/>
                    </a:lnTo>
                    <a:lnTo>
                      <a:pt x="62" y="204"/>
                    </a:lnTo>
                    <a:lnTo>
                      <a:pt x="65" y="196"/>
                    </a:lnTo>
                    <a:lnTo>
                      <a:pt x="115" y="173"/>
                    </a:lnTo>
                    <a:lnTo>
                      <a:pt x="156" y="144"/>
                    </a:lnTo>
                    <a:lnTo>
                      <a:pt x="203" y="125"/>
                    </a:lnTo>
                    <a:lnTo>
                      <a:pt x="242" y="101"/>
                    </a:lnTo>
                    <a:lnTo>
                      <a:pt x="240" y="106"/>
                    </a:lnTo>
                    <a:lnTo>
                      <a:pt x="164" y="163"/>
                    </a:lnTo>
                    <a:lnTo>
                      <a:pt x="150" y="167"/>
                    </a:lnTo>
                    <a:lnTo>
                      <a:pt x="161" y="171"/>
                    </a:lnTo>
                    <a:lnTo>
                      <a:pt x="180" y="158"/>
                    </a:lnTo>
                    <a:lnTo>
                      <a:pt x="296" y="74"/>
                    </a:lnTo>
                    <a:lnTo>
                      <a:pt x="312" y="58"/>
                    </a:lnTo>
                    <a:lnTo>
                      <a:pt x="365" y="14"/>
                    </a:lnTo>
                    <a:lnTo>
                      <a:pt x="369" y="2"/>
                    </a:lnTo>
                    <a:lnTo>
                      <a:pt x="359" y="3"/>
                    </a:lnTo>
                    <a:lnTo>
                      <a:pt x="332" y="28"/>
                    </a:lnTo>
                    <a:lnTo>
                      <a:pt x="318" y="22"/>
                    </a:lnTo>
                    <a:lnTo>
                      <a:pt x="294" y="39"/>
                    </a:lnTo>
                    <a:lnTo>
                      <a:pt x="288" y="34"/>
                    </a:lnTo>
                    <a:lnTo>
                      <a:pt x="267" y="84"/>
                    </a:lnTo>
                    <a:lnTo>
                      <a:pt x="259" y="74"/>
                    </a:lnTo>
                    <a:lnTo>
                      <a:pt x="240" y="74"/>
                    </a:lnTo>
                    <a:lnTo>
                      <a:pt x="273" y="36"/>
                    </a:lnTo>
                    <a:lnTo>
                      <a:pt x="268" y="27"/>
                    </a:lnTo>
                    <a:lnTo>
                      <a:pt x="294" y="0"/>
                    </a:lnTo>
                    <a:lnTo>
                      <a:pt x="285" y="1"/>
                    </a:lnTo>
                    <a:lnTo>
                      <a:pt x="235" y="56"/>
                    </a:lnTo>
                    <a:lnTo>
                      <a:pt x="176" y="79"/>
                    </a:lnTo>
                    <a:lnTo>
                      <a:pt x="145" y="82"/>
                    </a:lnTo>
                    <a:lnTo>
                      <a:pt x="140" y="97"/>
                    </a:lnTo>
                    <a:lnTo>
                      <a:pt x="102" y="108"/>
                    </a:lnTo>
                    <a:lnTo>
                      <a:pt x="86" y="106"/>
                    </a:lnTo>
                    <a:lnTo>
                      <a:pt x="86" y="117"/>
                    </a:lnTo>
                    <a:lnTo>
                      <a:pt x="71" y="117"/>
                    </a:lnTo>
                    <a:lnTo>
                      <a:pt x="60" y="126"/>
                    </a:lnTo>
                    <a:lnTo>
                      <a:pt x="57" y="144"/>
                    </a:lnTo>
                    <a:lnTo>
                      <a:pt x="49" y="138"/>
                    </a:lnTo>
                    <a:lnTo>
                      <a:pt x="41" y="157"/>
                    </a:lnTo>
                    <a:lnTo>
                      <a:pt x="15" y="165"/>
                    </a:lnTo>
                    <a:lnTo>
                      <a:pt x="12" y="179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Shape 312">
                <a:extLst>
                  <a:ext uri="{FF2B5EF4-FFF2-40B4-BE49-F238E27FC236}">
                    <a16:creationId xmlns:a16="http://schemas.microsoft.com/office/drawing/2014/main" id="{00000000-0008-0000-0000-000065010000}"/>
                  </a:ext>
                </a:extLst>
              </p:cNvPr>
              <p:cNvSpPr/>
              <p:nvPr/>
            </p:nvSpPr>
            <p:spPr>
              <a:xfrm>
                <a:off x="6074382" y="2675333"/>
                <a:ext cx="1345621" cy="602825"/>
              </a:xfrm>
              <a:custGeom>
                <a:avLst/>
                <a:gdLst/>
                <a:ahLst/>
                <a:cxnLst/>
                <a:rect l="0" t="0" r="0" b="0"/>
                <a:pathLst>
                  <a:path w="1693" h="757" extrusionOk="0">
                    <a:moveTo>
                      <a:pt x="0" y="595"/>
                    </a:moveTo>
                    <a:lnTo>
                      <a:pt x="1" y="652"/>
                    </a:lnTo>
                    <a:lnTo>
                      <a:pt x="246" y="622"/>
                    </a:lnTo>
                    <a:lnTo>
                      <a:pt x="390" y="551"/>
                    </a:lnTo>
                    <a:lnTo>
                      <a:pt x="659" y="519"/>
                    </a:lnTo>
                    <a:lnTo>
                      <a:pt x="770" y="591"/>
                    </a:lnTo>
                    <a:lnTo>
                      <a:pt x="946" y="565"/>
                    </a:lnTo>
                    <a:lnTo>
                      <a:pt x="1212" y="757"/>
                    </a:lnTo>
                    <a:lnTo>
                      <a:pt x="1248" y="736"/>
                    </a:lnTo>
                    <a:lnTo>
                      <a:pt x="1315" y="732"/>
                    </a:lnTo>
                    <a:lnTo>
                      <a:pt x="1328" y="681"/>
                    </a:lnTo>
                    <a:lnTo>
                      <a:pt x="1341" y="708"/>
                    </a:lnTo>
                    <a:lnTo>
                      <a:pt x="1359" y="621"/>
                    </a:lnTo>
                    <a:lnTo>
                      <a:pt x="1394" y="573"/>
                    </a:lnTo>
                    <a:lnTo>
                      <a:pt x="1426" y="549"/>
                    </a:lnTo>
                    <a:lnTo>
                      <a:pt x="1409" y="538"/>
                    </a:lnTo>
                    <a:lnTo>
                      <a:pt x="1415" y="518"/>
                    </a:lnTo>
                    <a:lnTo>
                      <a:pt x="1399" y="498"/>
                    </a:lnTo>
                    <a:lnTo>
                      <a:pt x="1424" y="521"/>
                    </a:lnTo>
                    <a:lnTo>
                      <a:pt x="1418" y="530"/>
                    </a:lnTo>
                    <a:lnTo>
                      <a:pt x="1435" y="539"/>
                    </a:lnTo>
                    <a:lnTo>
                      <a:pt x="1454" y="517"/>
                    </a:lnTo>
                    <a:lnTo>
                      <a:pt x="1463" y="515"/>
                    </a:lnTo>
                    <a:lnTo>
                      <a:pt x="1455" y="480"/>
                    </a:lnTo>
                    <a:lnTo>
                      <a:pt x="1463" y="479"/>
                    </a:lnTo>
                    <a:lnTo>
                      <a:pt x="1476" y="500"/>
                    </a:lnTo>
                    <a:lnTo>
                      <a:pt x="1536" y="469"/>
                    </a:lnTo>
                    <a:lnTo>
                      <a:pt x="1584" y="467"/>
                    </a:lnTo>
                    <a:lnTo>
                      <a:pt x="1619" y="404"/>
                    </a:lnTo>
                    <a:lnTo>
                      <a:pt x="1607" y="387"/>
                    </a:lnTo>
                    <a:lnTo>
                      <a:pt x="1588" y="411"/>
                    </a:lnTo>
                    <a:lnTo>
                      <a:pt x="1581" y="380"/>
                    </a:lnTo>
                    <a:lnTo>
                      <a:pt x="1559" y="401"/>
                    </a:lnTo>
                    <a:lnTo>
                      <a:pt x="1569" y="419"/>
                    </a:lnTo>
                    <a:lnTo>
                      <a:pt x="1549" y="409"/>
                    </a:lnTo>
                    <a:lnTo>
                      <a:pt x="1545" y="427"/>
                    </a:lnTo>
                    <a:lnTo>
                      <a:pt x="1490" y="425"/>
                    </a:lnTo>
                    <a:lnTo>
                      <a:pt x="1452" y="399"/>
                    </a:lnTo>
                    <a:lnTo>
                      <a:pt x="1454" y="382"/>
                    </a:lnTo>
                    <a:lnTo>
                      <a:pt x="1512" y="417"/>
                    </a:lnTo>
                    <a:lnTo>
                      <a:pt x="1559" y="366"/>
                    </a:lnTo>
                    <a:lnTo>
                      <a:pt x="1536" y="362"/>
                    </a:lnTo>
                    <a:lnTo>
                      <a:pt x="1562" y="324"/>
                    </a:lnTo>
                    <a:lnTo>
                      <a:pt x="1533" y="332"/>
                    </a:lnTo>
                    <a:lnTo>
                      <a:pt x="1445" y="298"/>
                    </a:lnTo>
                    <a:lnTo>
                      <a:pt x="1489" y="290"/>
                    </a:lnTo>
                    <a:lnTo>
                      <a:pt x="1531" y="307"/>
                    </a:lnTo>
                    <a:lnTo>
                      <a:pt x="1533" y="297"/>
                    </a:lnTo>
                    <a:lnTo>
                      <a:pt x="1512" y="274"/>
                    </a:lnTo>
                    <a:lnTo>
                      <a:pt x="1530" y="274"/>
                    </a:lnTo>
                    <a:lnTo>
                      <a:pt x="1556" y="261"/>
                    </a:lnTo>
                    <a:lnTo>
                      <a:pt x="1541" y="282"/>
                    </a:lnTo>
                    <a:lnTo>
                      <a:pt x="1551" y="304"/>
                    </a:lnTo>
                    <a:lnTo>
                      <a:pt x="1571" y="285"/>
                    </a:lnTo>
                    <a:lnTo>
                      <a:pt x="1583" y="307"/>
                    </a:lnTo>
                    <a:lnTo>
                      <a:pt x="1602" y="304"/>
                    </a:lnTo>
                    <a:lnTo>
                      <a:pt x="1627" y="302"/>
                    </a:lnTo>
                    <a:lnTo>
                      <a:pt x="1650" y="274"/>
                    </a:lnTo>
                    <a:lnTo>
                      <a:pt x="1666" y="225"/>
                    </a:lnTo>
                    <a:lnTo>
                      <a:pt x="1693" y="219"/>
                    </a:lnTo>
                    <a:lnTo>
                      <a:pt x="1693" y="194"/>
                    </a:lnTo>
                    <a:lnTo>
                      <a:pt x="1675" y="151"/>
                    </a:lnTo>
                    <a:lnTo>
                      <a:pt x="1649" y="151"/>
                    </a:lnTo>
                    <a:lnTo>
                      <a:pt x="1623" y="219"/>
                    </a:lnTo>
                    <a:lnTo>
                      <a:pt x="1613" y="185"/>
                    </a:lnTo>
                    <a:lnTo>
                      <a:pt x="1607" y="140"/>
                    </a:lnTo>
                    <a:lnTo>
                      <a:pt x="1552" y="166"/>
                    </a:lnTo>
                    <a:lnTo>
                      <a:pt x="1483" y="181"/>
                    </a:lnTo>
                    <a:lnTo>
                      <a:pt x="1490" y="148"/>
                    </a:lnTo>
                    <a:lnTo>
                      <a:pt x="1528" y="129"/>
                    </a:lnTo>
                    <a:lnTo>
                      <a:pt x="1601" y="100"/>
                    </a:lnTo>
                    <a:lnTo>
                      <a:pt x="1575" y="64"/>
                    </a:lnTo>
                    <a:lnTo>
                      <a:pt x="1624" y="89"/>
                    </a:lnTo>
                    <a:lnTo>
                      <a:pt x="1609" y="57"/>
                    </a:lnTo>
                    <a:lnTo>
                      <a:pt x="1655" y="100"/>
                    </a:lnTo>
                    <a:lnTo>
                      <a:pt x="1620" y="29"/>
                    </a:lnTo>
                    <a:lnTo>
                      <a:pt x="1585" y="0"/>
                    </a:lnTo>
                    <a:lnTo>
                      <a:pt x="982" y="116"/>
                    </a:lnTo>
                    <a:lnTo>
                      <a:pt x="483" y="181"/>
                    </a:lnTo>
                    <a:lnTo>
                      <a:pt x="475" y="237"/>
                    </a:lnTo>
                    <a:lnTo>
                      <a:pt x="448" y="255"/>
                    </a:lnTo>
                    <a:lnTo>
                      <a:pt x="413" y="317"/>
                    </a:lnTo>
                    <a:lnTo>
                      <a:pt x="386" y="313"/>
                    </a:lnTo>
                    <a:lnTo>
                      <a:pt x="355" y="330"/>
                    </a:lnTo>
                    <a:lnTo>
                      <a:pt x="334" y="361"/>
                    </a:lnTo>
                    <a:lnTo>
                      <a:pt x="305" y="341"/>
                    </a:lnTo>
                    <a:lnTo>
                      <a:pt x="260" y="380"/>
                    </a:lnTo>
                    <a:lnTo>
                      <a:pt x="254" y="413"/>
                    </a:lnTo>
                    <a:lnTo>
                      <a:pt x="62" y="526"/>
                    </a:lnTo>
                    <a:lnTo>
                      <a:pt x="51" y="570"/>
                    </a:lnTo>
                    <a:lnTo>
                      <a:pt x="0" y="595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313">
                <a:extLst>
                  <a:ext uri="{FF2B5EF4-FFF2-40B4-BE49-F238E27FC236}">
                    <a16:creationId xmlns:a16="http://schemas.microsoft.com/office/drawing/2014/main" id="{00000000-0008-0000-0000-000066010000}"/>
                  </a:ext>
                </a:extLst>
              </p:cNvPr>
              <p:cNvSpPr/>
              <p:nvPr/>
            </p:nvSpPr>
            <p:spPr>
              <a:xfrm>
                <a:off x="3088885" y="459675"/>
                <a:ext cx="1037050" cy="653723"/>
              </a:xfrm>
              <a:custGeom>
                <a:avLst/>
                <a:gdLst/>
                <a:ahLst/>
                <a:cxnLst/>
                <a:rect l="0" t="0" r="0" b="0"/>
                <a:pathLst>
                  <a:path w="1305" h="823" extrusionOk="0">
                    <a:moveTo>
                      <a:pt x="0" y="757"/>
                    </a:moveTo>
                    <a:lnTo>
                      <a:pt x="67" y="0"/>
                    </a:lnTo>
                    <a:lnTo>
                      <a:pt x="710" y="45"/>
                    </a:lnTo>
                    <a:lnTo>
                      <a:pt x="1204" y="61"/>
                    </a:lnTo>
                    <a:lnTo>
                      <a:pt x="1213" y="267"/>
                    </a:lnTo>
                    <a:lnTo>
                      <a:pt x="1263" y="434"/>
                    </a:lnTo>
                    <a:lnTo>
                      <a:pt x="1270" y="650"/>
                    </a:lnTo>
                    <a:lnTo>
                      <a:pt x="1305" y="823"/>
                    </a:lnTo>
                    <a:lnTo>
                      <a:pt x="618" y="802"/>
                    </a:lnTo>
                    <a:lnTo>
                      <a:pt x="0" y="757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314">
                <a:extLst>
                  <a:ext uri="{FF2B5EF4-FFF2-40B4-BE49-F238E27FC236}">
                    <a16:creationId xmlns:a16="http://schemas.microsoft.com/office/drawing/2014/main" id="{00000000-0008-0000-0000-000067010000}"/>
                  </a:ext>
                </a:extLst>
              </p:cNvPr>
              <p:cNvSpPr/>
              <p:nvPr/>
            </p:nvSpPr>
            <p:spPr>
              <a:xfrm>
                <a:off x="5846930" y="1732127"/>
                <a:ext cx="661676" cy="745977"/>
              </a:xfrm>
              <a:custGeom>
                <a:avLst/>
                <a:gdLst/>
                <a:ahLst/>
                <a:cxnLst/>
                <a:rect l="0" t="0" r="0" b="0"/>
                <a:pathLst>
                  <a:path w="830" h="938" extrusionOk="0">
                    <a:moveTo>
                      <a:pt x="0" y="170"/>
                    </a:moveTo>
                    <a:lnTo>
                      <a:pt x="70" y="821"/>
                    </a:lnTo>
                    <a:lnTo>
                      <a:pt x="130" y="818"/>
                    </a:lnTo>
                    <a:lnTo>
                      <a:pt x="170" y="832"/>
                    </a:lnTo>
                    <a:lnTo>
                      <a:pt x="191" y="875"/>
                    </a:lnTo>
                    <a:lnTo>
                      <a:pt x="256" y="886"/>
                    </a:lnTo>
                    <a:lnTo>
                      <a:pt x="296" y="909"/>
                    </a:lnTo>
                    <a:lnTo>
                      <a:pt x="385" y="904"/>
                    </a:lnTo>
                    <a:lnTo>
                      <a:pt x="428" y="875"/>
                    </a:lnTo>
                    <a:lnTo>
                      <a:pt x="523" y="938"/>
                    </a:lnTo>
                    <a:lnTo>
                      <a:pt x="586" y="885"/>
                    </a:lnTo>
                    <a:lnTo>
                      <a:pt x="597" y="783"/>
                    </a:lnTo>
                    <a:lnTo>
                      <a:pt x="637" y="805"/>
                    </a:lnTo>
                    <a:lnTo>
                      <a:pt x="656" y="717"/>
                    </a:lnTo>
                    <a:lnTo>
                      <a:pt x="761" y="640"/>
                    </a:lnTo>
                    <a:lnTo>
                      <a:pt x="795" y="595"/>
                    </a:lnTo>
                    <a:lnTo>
                      <a:pt x="820" y="390"/>
                    </a:lnTo>
                    <a:lnTo>
                      <a:pt x="803" y="347"/>
                    </a:lnTo>
                    <a:lnTo>
                      <a:pt x="830" y="327"/>
                    </a:lnTo>
                    <a:lnTo>
                      <a:pt x="776" y="0"/>
                    </a:lnTo>
                    <a:lnTo>
                      <a:pt x="693" y="40"/>
                    </a:lnTo>
                    <a:lnTo>
                      <a:pt x="637" y="73"/>
                    </a:lnTo>
                    <a:lnTo>
                      <a:pt x="613" y="107"/>
                    </a:lnTo>
                    <a:lnTo>
                      <a:pt x="565" y="151"/>
                    </a:lnTo>
                    <a:lnTo>
                      <a:pt x="513" y="156"/>
                    </a:lnTo>
                    <a:lnTo>
                      <a:pt x="461" y="182"/>
                    </a:lnTo>
                    <a:lnTo>
                      <a:pt x="435" y="196"/>
                    </a:lnTo>
                    <a:lnTo>
                      <a:pt x="400" y="177"/>
                    </a:lnTo>
                    <a:lnTo>
                      <a:pt x="353" y="198"/>
                    </a:lnTo>
                    <a:lnTo>
                      <a:pt x="345" y="189"/>
                    </a:lnTo>
                    <a:lnTo>
                      <a:pt x="390" y="164"/>
                    </a:lnTo>
                    <a:lnTo>
                      <a:pt x="387" y="162"/>
                    </a:lnTo>
                    <a:lnTo>
                      <a:pt x="365" y="155"/>
                    </a:lnTo>
                    <a:lnTo>
                      <a:pt x="348" y="171"/>
                    </a:lnTo>
                    <a:lnTo>
                      <a:pt x="273" y="137"/>
                    </a:lnTo>
                    <a:lnTo>
                      <a:pt x="242" y="151"/>
                    </a:lnTo>
                    <a:lnTo>
                      <a:pt x="248" y="1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Shape 315">
                <a:extLst>
                  <a:ext uri="{FF2B5EF4-FFF2-40B4-BE49-F238E27FC236}">
                    <a16:creationId xmlns:a16="http://schemas.microsoft.com/office/drawing/2014/main" id="{00000000-0008-0000-0000-000068010000}"/>
                  </a:ext>
                </a:extLst>
              </p:cNvPr>
              <p:cNvSpPr/>
              <p:nvPr/>
            </p:nvSpPr>
            <p:spPr>
              <a:xfrm>
                <a:off x="3084114" y="2851888"/>
                <a:ext cx="1359935" cy="714165"/>
              </a:xfrm>
              <a:custGeom>
                <a:avLst/>
                <a:gdLst/>
                <a:ahLst/>
                <a:cxnLst/>
                <a:rect l="0" t="0" r="0" b="0"/>
                <a:pathLst>
                  <a:path w="1712" h="896" extrusionOk="0">
                    <a:moveTo>
                      <a:pt x="0" y="131"/>
                    </a:moveTo>
                    <a:lnTo>
                      <a:pt x="11" y="0"/>
                    </a:lnTo>
                    <a:lnTo>
                      <a:pt x="200" y="14"/>
                    </a:lnTo>
                    <a:lnTo>
                      <a:pt x="1038" y="54"/>
                    </a:lnTo>
                    <a:lnTo>
                      <a:pt x="1668" y="52"/>
                    </a:lnTo>
                    <a:lnTo>
                      <a:pt x="1672" y="182"/>
                    </a:lnTo>
                    <a:lnTo>
                      <a:pt x="1712" y="462"/>
                    </a:lnTo>
                    <a:lnTo>
                      <a:pt x="1705" y="896"/>
                    </a:lnTo>
                    <a:lnTo>
                      <a:pt x="1652" y="877"/>
                    </a:lnTo>
                    <a:lnTo>
                      <a:pt x="1567" y="820"/>
                    </a:lnTo>
                    <a:lnTo>
                      <a:pt x="1534" y="836"/>
                    </a:lnTo>
                    <a:lnTo>
                      <a:pt x="1423" y="847"/>
                    </a:lnTo>
                    <a:lnTo>
                      <a:pt x="1313" y="882"/>
                    </a:lnTo>
                    <a:lnTo>
                      <a:pt x="1270" y="841"/>
                    </a:lnTo>
                    <a:lnTo>
                      <a:pt x="1216" y="850"/>
                    </a:lnTo>
                    <a:lnTo>
                      <a:pt x="1205" y="821"/>
                    </a:lnTo>
                    <a:lnTo>
                      <a:pt x="1165" y="848"/>
                    </a:lnTo>
                    <a:lnTo>
                      <a:pt x="1158" y="883"/>
                    </a:lnTo>
                    <a:lnTo>
                      <a:pt x="1144" y="836"/>
                    </a:lnTo>
                    <a:lnTo>
                      <a:pt x="1106" y="861"/>
                    </a:lnTo>
                    <a:lnTo>
                      <a:pt x="1043" y="811"/>
                    </a:lnTo>
                    <a:lnTo>
                      <a:pt x="1009" y="848"/>
                    </a:lnTo>
                    <a:lnTo>
                      <a:pt x="986" y="829"/>
                    </a:lnTo>
                    <a:lnTo>
                      <a:pt x="956" y="768"/>
                    </a:lnTo>
                    <a:lnTo>
                      <a:pt x="903" y="764"/>
                    </a:lnTo>
                    <a:lnTo>
                      <a:pt x="896" y="783"/>
                    </a:lnTo>
                    <a:lnTo>
                      <a:pt x="858" y="758"/>
                    </a:lnTo>
                    <a:lnTo>
                      <a:pt x="828" y="769"/>
                    </a:lnTo>
                    <a:lnTo>
                      <a:pt x="787" y="749"/>
                    </a:lnTo>
                    <a:lnTo>
                      <a:pt x="738" y="744"/>
                    </a:lnTo>
                    <a:lnTo>
                      <a:pt x="740" y="712"/>
                    </a:lnTo>
                    <a:lnTo>
                      <a:pt x="706" y="683"/>
                    </a:lnTo>
                    <a:lnTo>
                      <a:pt x="695" y="703"/>
                    </a:lnTo>
                    <a:lnTo>
                      <a:pt x="637" y="700"/>
                    </a:lnTo>
                    <a:lnTo>
                      <a:pt x="578" y="651"/>
                    </a:lnTo>
                    <a:lnTo>
                      <a:pt x="598" y="16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316">
                <a:extLst>
                  <a:ext uri="{FF2B5EF4-FFF2-40B4-BE49-F238E27FC236}">
                    <a16:creationId xmlns:a16="http://schemas.microsoft.com/office/drawing/2014/main" id="{00000000-0008-0000-0000-000069010000}"/>
                  </a:ext>
                </a:extLst>
              </p:cNvPr>
              <p:cNvSpPr/>
              <p:nvPr/>
            </p:nvSpPr>
            <p:spPr>
              <a:xfrm>
                <a:off x="120883" y="470808"/>
                <a:ext cx="1254958" cy="1070453"/>
              </a:xfrm>
              <a:custGeom>
                <a:avLst/>
                <a:gdLst/>
                <a:ahLst/>
                <a:cxnLst/>
                <a:rect l="0" t="0" r="0" b="0"/>
                <a:pathLst>
                  <a:path w="1580" h="1348" extrusionOk="0">
                    <a:moveTo>
                      <a:pt x="0" y="1004"/>
                    </a:moveTo>
                    <a:lnTo>
                      <a:pt x="25" y="761"/>
                    </a:lnTo>
                    <a:lnTo>
                      <a:pt x="148" y="564"/>
                    </a:lnTo>
                    <a:lnTo>
                      <a:pt x="343" y="0"/>
                    </a:lnTo>
                    <a:lnTo>
                      <a:pt x="440" y="30"/>
                    </a:lnTo>
                    <a:lnTo>
                      <a:pt x="445" y="55"/>
                    </a:lnTo>
                    <a:lnTo>
                      <a:pt x="471" y="59"/>
                    </a:lnTo>
                    <a:lnTo>
                      <a:pt x="520" y="156"/>
                    </a:lnTo>
                    <a:lnTo>
                      <a:pt x="512" y="188"/>
                    </a:lnTo>
                    <a:lnTo>
                      <a:pt x="589" y="254"/>
                    </a:lnTo>
                    <a:lnTo>
                      <a:pt x="724" y="249"/>
                    </a:lnTo>
                    <a:lnTo>
                      <a:pt x="824" y="294"/>
                    </a:lnTo>
                    <a:lnTo>
                      <a:pt x="872" y="284"/>
                    </a:lnTo>
                    <a:lnTo>
                      <a:pt x="1175" y="294"/>
                    </a:lnTo>
                    <a:lnTo>
                      <a:pt x="1521" y="375"/>
                    </a:lnTo>
                    <a:lnTo>
                      <a:pt x="1539" y="418"/>
                    </a:lnTo>
                    <a:lnTo>
                      <a:pt x="1580" y="481"/>
                    </a:lnTo>
                    <a:lnTo>
                      <a:pt x="1525" y="564"/>
                    </a:lnTo>
                    <a:lnTo>
                      <a:pt x="1464" y="660"/>
                    </a:lnTo>
                    <a:lnTo>
                      <a:pt x="1389" y="731"/>
                    </a:lnTo>
                    <a:lnTo>
                      <a:pt x="1378" y="778"/>
                    </a:lnTo>
                    <a:lnTo>
                      <a:pt x="1421" y="830"/>
                    </a:lnTo>
                    <a:lnTo>
                      <a:pt x="1373" y="939"/>
                    </a:lnTo>
                    <a:lnTo>
                      <a:pt x="1279" y="1348"/>
                    </a:lnTo>
                    <a:lnTo>
                      <a:pt x="744" y="1214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Shape 317">
                <a:extLst>
                  <a:ext uri="{FF2B5EF4-FFF2-40B4-BE49-F238E27FC236}">
                    <a16:creationId xmlns:a16="http://schemas.microsoft.com/office/drawing/2014/main" id="{00000000-0008-0000-0000-00006A010000}"/>
                  </a:ext>
                </a:extLst>
              </p:cNvPr>
              <p:cNvSpPr/>
              <p:nvPr/>
            </p:nvSpPr>
            <p:spPr>
              <a:xfrm>
                <a:off x="6465661" y="1585795"/>
                <a:ext cx="914576" cy="590100"/>
              </a:xfrm>
              <a:custGeom>
                <a:avLst/>
                <a:gdLst/>
                <a:ahLst/>
                <a:cxnLst/>
                <a:rect l="0" t="0" r="0" b="0"/>
                <a:pathLst>
                  <a:path w="1153" h="741" extrusionOk="0">
                    <a:moveTo>
                      <a:pt x="0" y="183"/>
                    </a:moveTo>
                    <a:lnTo>
                      <a:pt x="54" y="510"/>
                    </a:lnTo>
                    <a:lnTo>
                      <a:pt x="92" y="741"/>
                    </a:lnTo>
                    <a:lnTo>
                      <a:pt x="284" y="709"/>
                    </a:lnTo>
                    <a:lnTo>
                      <a:pt x="977" y="576"/>
                    </a:lnTo>
                    <a:lnTo>
                      <a:pt x="1006" y="542"/>
                    </a:lnTo>
                    <a:lnTo>
                      <a:pt x="1046" y="542"/>
                    </a:lnTo>
                    <a:lnTo>
                      <a:pt x="1091" y="511"/>
                    </a:lnTo>
                    <a:lnTo>
                      <a:pt x="1114" y="462"/>
                    </a:lnTo>
                    <a:lnTo>
                      <a:pt x="1153" y="425"/>
                    </a:lnTo>
                    <a:lnTo>
                      <a:pt x="1041" y="333"/>
                    </a:lnTo>
                    <a:lnTo>
                      <a:pt x="1038" y="246"/>
                    </a:lnTo>
                    <a:lnTo>
                      <a:pt x="1090" y="130"/>
                    </a:lnTo>
                    <a:lnTo>
                      <a:pt x="1015" y="87"/>
                    </a:lnTo>
                    <a:lnTo>
                      <a:pt x="984" y="28"/>
                    </a:lnTo>
                    <a:lnTo>
                      <a:pt x="931" y="0"/>
                    </a:lnTo>
                    <a:lnTo>
                      <a:pt x="166" y="146"/>
                    </a:lnTo>
                    <a:lnTo>
                      <a:pt x="128" y="8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Shape 318">
                <a:extLst>
                  <a:ext uri="{FF2B5EF4-FFF2-40B4-BE49-F238E27FC236}">
                    <a16:creationId xmlns:a16="http://schemas.microsoft.com/office/drawing/2014/main" id="{00000000-0008-0000-0000-00006B010000}"/>
                  </a:ext>
                </a:extLst>
              </p:cNvPr>
              <p:cNvSpPr/>
              <p:nvPr/>
            </p:nvSpPr>
            <p:spPr>
              <a:xfrm>
                <a:off x="7719029" y="1450597"/>
                <a:ext cx="122473" cy="151103"/>
              </a:xfrm>
              <a:custGeom>
                <a:avLst/>
                <a:gdLst/>
                <a:ahLst/>
                <a:cxnLst/>
                <a:rect l="0" t="0" r="0" b="0"/>
                <a:pathLst>
                  <a:path w="154" h="192" extrusionOk="0">
                    <a:moveTo>
                      <a:pt x="0" y="19"/>
                    </a:moveTo>
                    <a:lnTo>
                      <a:pt x="33" y="183"/>
                    </a:lnTo>
                    <a:lnTo>
                      <a:pt x="39" y="192"/>
                    </a:lnTo>
                    <a:lnTo>
                      <a:pt x="97" y="159"/>
                    </a:lnTo>
                    <a:lnTo>
                      <a:pt x="89" y="109"/>
                    </a:lnTo>
                    <a:lnTo>
                      <a:pt x="99" y="85"/>
                    </a:lnTo>
                    <a:lnTo>
                      <a:pt x="115" y="102"/>
                    </a:lnTo>
                    <a:lnTo>
                      <a:pt x="121" y="137"/>
                    </a:lnTo>
                    <a:lnTo>
                      <a:pt x="132" y="135"/>
                    </a:lnTo>
                    <a:lnTo>
                      <a:pt x="154" y="102"/>
                    </a:lnTo>
                    <a:lnTo>
                      <a:pt x="132" y="61"/>
                    </a:lnTo>
                    <a:lnTo>
                      <a:pt x="98" y="55"/>
                    </a:lnTo>
                    <a:lnTo>
                      <a:pt x="76" y="5"/>
                    </a:lnTo>
                    <a:lnTo>
                      <a:pt x="5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Shape 319">
                <a:extLst>
                  <a:ext uri="{FF2B5EF4-FFF2-40B4-BE49-F238E27FC236}">
                    <a16:creationId xmlns:a16="http://schemas.microsoft.com/office/drawing/2014/main" id="{00000000-0008-0000-0000-00006C010000}"/>
                  </a:ext>
                </a:extLst>
              </p:cNvPr>
              <p:cNvSpPr/>
              <p:nvPr/>
            </p:nvSpPr>
            <p:spPr>
              <a:xfrm>
                <a:off x="6238210" y="3088881"/>
                <a:ext cx="800057" cy="612369"/>
              </a:xfrm>
              <a:custGeom>
                <a:avLst/>
                <a:gdLst/>
                <a:ahLst/>
                <a:cxnLst/>
                <a:rect l="0" t="0" r="0" b="0"/>
                <a:pathLst>
                  <a:path w="1008" h="772" extrusionOk="0">
                    <a:moveTo>
                      <a:pt x="0" y="181"/>
                    </a:moveTo>
                    <a:lnTo>
                      <a:pt x="42" y="103"/>
                    </a:lnTo>
                    <a:lnTo>
                      <a:pt x="186" y="32"/>
                    </a:lnTo>
                    <a:lnTo>
                      <a:pt x="455" y="0"/>
                    </a:lnTo>
                    <a:lnTo>
                      <a:pt x="566" y="72"/>
                    </a:lnTo>
                    <a:lnTo>
                      <a:pt x="742" y="46"/>
                    </a:lnTo>
                    <a:lnTo>
                      <a:pt x="1008" y="238"/>
                    </a:lnTo>
                    <a:lnTo>
                      <a:pt x="931" y="326"/>
                    </a:lnTo>
                    <a:lnTo>
                      <a:pt x="890" y="387"/>
                    </a:lnTo>
                    <a:lnTo>
                      <a:pt x="895" y="448"/>
                    </a:lnTo>
                    <a:lnTo>
                      <a:pt x="825" y="506"/>
                    </a:lnTo>
                    <a:lnTo>
                      <a:pt x="771" y="591"/>
                    </a:lnTo>
                    <a:lnTo>
                      <a:pt x="694" y="637"/>
                    </a:lnTo>
                    <a:lnTo>
                      <a:pt x="661" y="643"/>
                    </a:lnTo>
                    <a:lnTo>
                      <a:pt x="646" y="699"/>
                    </a:lnTo>
                    <a:lnTo>
                      <a:pt x="602" y="669"/>
                    </a:lnTo>
                    <a:lnTo>
                      <a:pt x="641" y="720"/>
                    </a:lnTo>
                    <a:lnTo>
                      <a:pt x="604" y="772"/>
                    </a:lnTo>
                    <a:lnTo>
                      <a:pt x="567" y="765"/>
                    </a:lnTo>
                    <a:lnTo>
                      <a:pt x="543" y="734"/>
                    </a:lnTo>
                    <a:lnTo>
                      <a:pt x="500" y="657"/>
                    </a:lnTo>
                    <a:lnTo>
                      <a:pt x="476" y="647"/>
                    </a:lnTo>
                    <a:lnTo>
                      <a:pt x="428" y="545"/>
                    </a:lnTo>
                    <a:lnTo>
                      <a:pt x="358" y="502"/>
                    </a:lnTo>
                    <a:lnTo>
                      <a:pt x="309" y="433"/>
                    </a:lnTo>
                    <a:lnTo>
                      <a:pt x="188" y="345"/>
                    </a:lnTo>
                    <a:lnTo>
                      <a:pt x="130" y="266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Shape 320">
                <a:extLst>
                  <a:ext uri="{FF2B5EF4-FFF2-40B4-BE49-F238E27FC236}">
                    <a16:creationId xmlns:a16="http://schemas.microsoft.com/office/drawing/2014/main" id="{00000000-0008-0000-0000-00006D010000}"/>
                  </a:ext>
                </a:extLst>
              </p:cNvPr>
              <p:cNvSpPr/>
              <p:nvPr/>
            </p:nvSpPr>
            <p:spPr>
              <a:xfrm>
                <a:off x="3034805" y="1060908"/>
                <a:ext cx="1107037" cy="742795"/>
              </a:xfrm>
              <a:custGeom>
                <a:avLst/>
                <a:gdLst/>
                <a:ahLst/>
                <a:cxnLst/>
                <a:rect l="0" t="0" r="0" b="0"/>
                <a:pathLst>
                  <a:path w="1395" h="936" extrusionOk="0">
                    <a:moveTo>
                      <a:pt x="0" y="733"/>
                    </a:moveTo>
                    <a:lnTo>
                      <a:pt x="46" y="233"/>
                    </a:lnTo>
                    <a:lnTo>
                      <a:pt x="69" y="0"/>
                    </a:lnTo>
                    <a:lnTo>
                      <a:pt x="687" y="45"/>
                    </a:lnTo>
                    <a:lnTo>
                      <a:pt x="1374" y="66"/>
                    </a:lnTo>
                    <a:lnTo>
                      <a:pt x="1328" y="155"/>
                    </a:lnTo>
                    <a:lnTo>
                      <a:pt x="1395" y="220"/>
                    </a:lnTo>
                    <a:lnTo>
                      <a:pt x="1391" y="679"/>
                    </a:lnTo>
                    <a:lnTo>
                      <a:pt x="1364" y="677"/>
                    </a:lnTo>
                    <a:lnTo>
                      <a:pt x="1367" y="738"/>
                    </a:lnTo>
                    <a:lnTo>
                      <a:pt x="1389" y="783"/>
                    </a:lnTo>
                    <a:lnTo>
                      <a:pt x="1374" y="827"/>
                    </a:lnTo>
                    <a:lnTo>
                      <a:pt x="1387" y="936"/>
                    </a:lnTo>
                    <a:lnTo>
                      <a:pt x="1357" y="926"/>
                    </a:lnTo>
                    <a:lnTo>
                      <a:pt x="1322" y="884"/>
                    </a:lnTo>
                    <a:lnTo>
                      <a:pt x="1255" y="854"/>
                    </a:lnTo>
                    <a:lnTo>
                      <a:pt x="1198" y="841"/>
                    </a:lnTo>
                    <a:lnTo>
                      <a:pt x="1078" y="846"/>
                    </a:lnTo>
                    <a:lnTo>
                      <a:pt x="1009" y="795"/>
                    </a:lnTo>
                    <a:lnTo>
                      <a:pt x="0" y="73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Shape 321">
                <a:extLst>
                  <a:ext uri="{FF2B5EF4-FFF2-40B4-BE49-F238E27FC236}">
                    <a16:creationId xmlns:a16="http://schemas.microsoft.com/office/drawing/2014/main" id="{00000000-0008-0000-0000-00006E010000}"/>
                  </a:ext>
                </a:extLst>
              </p:cNvPr>
              <p:cNvSpPr/>
              <p:nvPr/>
            </p:nvSpPr>
            <p:spPr>
              <a:xfrm>
                <a:off x="5116860" y="2820077"/>
                <a:ext cx="1342438" cy="456493"/>
              </a:xfrm>
              <a:custGeom>
                <a:avLst/>
                <a:gdLst/>
                <a:ahLst/>
                <a:cxnLst/>
                <a:rect l="0" t="0" r="0" b="0"/>
                <a:pathLst>
                  <a:path w="1691" h="575" extrusionOk="0">
                    <a:moveTo>
                      <a:pt x="0" y="575"/>
                    </a:moveTo>
                    <a:lnTo>
                      <a:pt x="30" y="473"/>
                    </a:lnTo>
                    <a:lnTo>
                      <a:pt x="18" y="465"/>
                    </a:lnTo>
                    <a:lnTo>
                      <a:pt x="69" y="426"/>
                    </a:lnTo>
                    <a:lnTo>
                      <a:pt x="114" y="335"/>
                    </a:lnTo>
                    <a:lnTo>
                      <a:pt x="98" y="315"/>
                    </a:lnTo>
                    <a:lnTo>
                      <a:pt x="121" y="272"/>
                    </a:lnTo>
                    <a:lnTo>
                      <a:pt x="124" y="223"/>
                    </a:lnTo>
                    <a:lnTo>
                      <a:pt x="154" y="186"/>
                    </a:lnTo>
                    <a:lnTo>
                      <a:pt x="421" y="167"/>
                    </a:lnTo>
                    <a:lnTo>
                      <a:pt x="417" y="123"/>
                    </a:lnTo>
                    <a:lnTo>
                      <a:pt x="502" y="127"/>
                    </a:lnTo>
                    <a:lnTo>
                      <a:pt x="1295" y="54"/>
                    </a:lnTo>
                    <a:lnTo>
                      <a:pt x="1691" y="0"/>
                    </a:lnTo>
                    <a:lnTo>
                      <a:pt x="1683" y="56"/>
                    </a:lnTo>
                    <a:lnTo>
                      <a:pt x="1656" y="74"/>
                    </a:lnTo>
                    <a:lnTo>
                      <a:pt x="1621" y="136"/>
                    </a:lnTo>
                    <a:lnTo>
                      <a:pt x="1594" y="132"/>
                    </a:lnTo>
                    <a:lnTo>
                      <a:pt x="1563" y="149"/>
                    </a:lnTo>
                    <a:lnTo>
                      <a:pt x="1542" y="180"/>
                    </a:lnTo>
                    <a:lnTo>
                      <a:pt x="1513" y="160"/>
                    </a:lnTo>
                    <a:lnTo>
                      <a:pt x="1468" y="199"/>
                    </a:lnTo>
                    <a:lnTo>
                      <a:pt x="1462" y="232"/>
                    </a:lnTo>
                    <a:lnTo>
                      <a:pt x="1270" y="345"/>
                    </a:lnTo>
                    <a:lnTo>
                      <a:pt x="1259" y="389"/>
                    </a:lnTo>
                    <a:lnTo>
                      <a:pt x="1208" y="414"/>
                    </a:lnTo>
                    <a:lnTo>
                      <a:pt x="1209" y="471"/>
                    </a:lnTo>
                    <a:lnTo>
                      <a:pt x="949" y="504"/>
                    </a:lnTo>
                    <a:lnTo>
                      <a:pt x="424" y="547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Shape 322">
                <a:extLst>
                  <a:ext uri="{FF2B5EF4-FFF2-40B4-BE49-F238E27FC236}">
                    <a16:creationId xmlns:a16="http://schemas.microsoft.com/office/drawing/2014/main" id="{00000000-0008-0000-0000-00006F010000}"/>
                  </a:ext>
                </a:extLst>
              </p:cNvPr>
              <p:cNvSpPr/>
              <p:nvPr/>
            </p:nvSpPr>
            <p:spPr>
              <a:xfrm>
                <a:off x="2404940" y="2942549"/>
                <a:ext cx="2199758" cy="2136135"/>
              </a:xfrm>
              <a:custGeom>
                <a:avLst/>
                <a:gdLst/>
                <a:ahLst/>
                <a:cxnLst/>
                <a:rect l="0" t="0" r="0" b="0"/>
                <a:pathLst>
                  <a:path w="2771" h="2690" extrusionOk="0">
                    <a:moveTo>
                      <a:pt x="16" y="1103"/>
                    </a:moveTo>
                    <a:lnTo>
                      <a:pt x="0" y="1051"/>
                    </a:lnTo>
                    <a:lnTo>
                      <a:pt x="55" y="1056"/>
                    </a:lnTo>
                    <a:lnTo>
                      <a:pt x="753" y="1123"/>
                    </a:lnTo>
                    <a:lnTo>
                      <a:pt x="857" y="0"/>
                    </a:lnTo>
                    <a:lnTo>
                      <a:pt x="1455" y="34"/>
                    </a:lnTo>
                    <a:lnTo>
                      <a:pt x="1435" y="520"/>
                    </a:lnTo>
                    <a:lnTo>
                      <a:pt x="1494" y="569"/>
                    </a:lnTo>
                    <a:lnTo>
                      <a:pt x="1552" y="572"/>
                    </a:lnTo>
                    <a:lnTo>
                      <a:pt x="1563" y="552"/>
                    </a:lnTo>
                    <a:lnTo>
                      <a:pt x="1597" y="581"/>
                    </a:lnTo>
                    <a:lnTo>
                      <a:pt x="1595" y="613"/>
                    </a:lnTo>
                    <a:lnTo>
                      <a:pt x="1644" y="618"/>
                    </a:lnTo>
                    <a:lnTo>
                      <a:pt x="1685" y="638"/>
                    </a:lnTo>
                    <a:lnTo>
                      <a:pt x="1715" y="627"/>
                    </a:lnTo>
                    <a:lnTo>
                      <a:pt x="1753" y="652"/>
                    </a:lnTo>
                    <a:lnTo>
                      <a:pt x="1760" y="633"/>
                    </a:lnTo>
                    <a:lnTo>
                      <a:pt x="1813" y="637"/>
                    </a:lnTo>
                    <a:lnTo>
                      <a:pt x="1843" y="698"/>
                    </a:lnTo>
                    <a:lnTo>
                      <a:pt x="1866" y="717"/>
                    </a:lnTo>
                    <a:lnTo>
                      <a:pt x="1900" y="680"/>
                    </a:lnTo>
                    <a:lnTo>
                      <a:pt x="1963" y="730"/>
                    </a:lnTo>
                    <a:lnTo>
                      <a:pt x="2001" y="705"/>
                    </a:lnTo>
                    <a:lnTo>
                      <a:pt x="2015" y="752"/>
                    </a:lnTo>
                    <a:lnTo>
                      <a:pt x="2022" y="717"/>
                    </a:lnTo>
                    <a:lnTo>
                      <a:pt x="2062" y="690"/>
                    </a:lnTo>
                    <a:lnTo>
                      <a:pt x="2073" y="719"/>
                    </a:lnTo>
                    <a:lnTo>
                      <a:pt x="2127" y="710"/>
                    </a:lnTo>
                    <a:lnTo>
                      <a:pt x="2170" y="751"/>
                    </a:lnTo>
                    <a:lnTo>
                      <a:pt x="2280" y="716"/>
                    </a:lnTo>
                    <a:lnTo>
                      <a:pt x="2391" y="705"/>
                    </a:lnTo>
                    <a:lnTo>
                      <a:pt x="2424" y="689"/>
                    </a:lnTo>
                    <a:lnTo>
                      <a:pt x="2509" y="746"/>
                    </a:lnTo>
                    <a:lnTo>
                      <a:pt x="2562" y="765"/>
                    </a:lnTo>
                    <a:lnTo>
                      <a:pt x="2582" y="790"/>
                    </a:lnTo>
                    <a:lnTo>
                      <a:pt x="2653" y="788"/>
                    </a:lnTo>
                    <a:lnTo>
                      <a:pt x="2656" y="922"/>
                    </a:lnTo>
                    <a:lnTo>
                      <a:pt x="2669" y="1185"/>
                    </a:lnTo>
                    <a:lnTo>
                      <a:pt x="2699" y="1219"/>
                    </a:lnTo>
                    <a:lnTo>
                      <a:pt x="2711" y="1286"/>
                    </a:lnTo>
                    <a:lnTo>
                      <a:pt x="2771" y="1380"/>
                    </a:lnTo>
                    <a:lnTo>
                      <a:pt x="2769" y="1460"/>
                    </a:lnTo>
                    <a:lnTo>
                      <a:pt x="2733" y="1536"/>
                    </a:lnTo>
                    <a:lnTo>
                      <a:pt x="2736" y="1577"/>
                    </a:lnTo>
                    <a:lnTo>
                      <a:pt x="2747" y="1621"/>
                    </a:lnTo>
                    <a:lnTo>
                      <a:pt x="2742" y="1664"/>
                    </a:lnTo>
                    <a:lnTo>
                      <a:pt x="2721" y="1692"/>
                    </a:lnTo>
                    <a:lnTo>
                      <a:pt x="2694" y="1726"/>
                    </a:lnTo>
                    <a:lnTo>
                      <a:pt x="2713" y="1747"/>
                    </a:lnTo>
                    <a:lnTo>
                      <a:pt x="2602" y="1784"/>
                    </a:lnTo>
                    <a:lnTo>
                      <a:pt x="2513" y="1835"/>
                    </a:lnTo>
                    <a:lnTo>
                      <a:pt x="2567" y="1793"/>
                    </a:lnTo>
                    <a:lnTo>
                      <a:pt x="2509" y="1792"/>
                    </a:lnTo>
                    <a:lnTo>
                      <a:pt x="2526" y="1724"/>
                    </a:lnTo>
                    <a:lnTo>
                      <a:pt x="2479" y="1763"/>
                    </a:lnTo>
                    <a:lnTo>
                      <a:pt x="2456" y="1750"/>
                    </a:lnTo>
                    <a:lnTo>
                      <a:pt x="2458" y="1796"/>
                    </a:lnTo>
                    <a:lnTo>
                      <a:pt x="2478" y="1804"/>
                    </a:lnTo>
                    <a:lnTo>
                      <a:pt x="2482" y="1846"/>
                    </a:lnTo>
                    <a:lnTo>
                      <a:pt x="2446" y="1878"/>
                    </a:lnTo>
                    <a:lnTo>
                      <a:pt x="2425" y="1876"/>
                    </a:lnTo>
                    <a:lnTo>
                      <a:pt x="2419" y="1923"/>
                    </a:lnTo>
                    <a:lnTo>
                      <a:pt x="2163" y="2080"/>
                    </a:lnTo>
                    <a:lnTo>
                      <a:pt x="2166" y="2064"/>
                    </a:lnTo>
                    <a:lnTo>
                      <a:pt x="2284" y="1988"/>
                    </a:lnTo>
                    <a:lnTo>
                      <a:pt x="2192" y="2037"/>
                    </a:lnTo>
                    <a:lnTo>
                      <a:pt x="2198" y="1992"/>
                    </a:lnTo>
                    <a:lnTo>
                      <a:pt x="2173" y="2014"/>
                    </a:lnTo>
                    <a:lnTo>
                      <a:pt x="2147" y="2001"/>
                    </a:lnTo>
                    <a:lnTo>
                      <a:pt x="2137" y="2037"/>
                    </a:lnTo>
                    <a:lnTo>
                      <a:pt x="2096" y="2001"/>
                    </a:lnTo>
                    <a:lnTo>
                      <a:pt x="2099" y="2035"/>
                    </a:lnTo>
                    <a:lnTo>
                      <a:pt x="2147" y="2066"/>
                    </a:lnTo>
                    <a:lnTo>
                      <a:pt x="2092" y="2098"/>
                    </a:lnTo>
                    <a:lnTo>
                      <a:pt x="2067" y="2057"/>
                    </a:lnTo>
                    <a:lnTo>
                      <a:pt x="2048" y="2159"/>
                    </a:lnTo>
                    <a:lnTo>
                      <a:pt x="2024" y="2118"/>
                    </a:lnTo>
                    <a:lnTo>
                      <a:pt x="1975" y="2135"/>
                    </a:lnTo>
                    <a:lnTo>
                      <a:pt x="1965" y="2161"/>
                    </a:lnTo>
                    <a:lnTo>
                      <a:pt x="1989" y="2207"/>
                    </a:lnTo>
                    <a:lnTo>
                      <a:pt x="1898" y="2213"/>
                    </a:lnTo>
                    <a:lnTo>
                      <a:pt x="1931" y="2222"/>
                    </a:lnTo>
                    <a:lnTo>
                      <a:pt x="1933" y="2267"/>
                    </a:lnTo>
                    <a:lnTo>
                      <a:pt x="1952" y="2256"/>
                    </a:lnTo>
                    <a:lnTo>
                      <a:pt x="1942" y="2288"/>
                    </a:lnTo>
                    <a:lnTo>
                      <a:pt x="1901" y="2354"/>
                    </a:lnTo>
                    <a:lnTo>
                      <a:pt x="1904" y="2323"/>
                    </a:lnTo>
                    <a:lnTo>
                      <a:pt x="1877" y="2351"/>
                    </a:lnTo>
                    <a:lnTo>
                      <a:pt x="1841" y="2310"/>
                    </a:lnTo>
                    <a:lnTo>
                      <a:pt x="1848" y="2357"/>
                    </a:lnTo>
                    <a:lnTo>
                      <a:pt x="1917" y="2364"/>
                    </a:lnTo>
                    <a:lnTo>
                      <a:pt x="1890" y="2434"/>
                    </a:lnTo>
                    <a:lnTo>
                      <a:pt x="1912" y="2571"/>
                    </a:lnTo>
                    <a:lnTo>
                      <a:pt x="1973" y="2685"/>
                    </a:lnTo>
                    <a:lnTo>
                      <a:pt x="1893" y="2690"/>
                    </a:lnTo>
                    <a:lnTo>
                      <a:pt x="1816" y="2655"/>
                    </a:lnTo>
                    <a:lnTo>
                      <a:pt x="1750" y="2656"/>
                    </a:lnTo>
                    <a:lnTo>
                      <a:pt x="1653" y="2604"/>
                    </a:lnTo>
                    <a:lnTo>
                      <a:pt x="1540" y="2562"/>
                    </a:lnTo>
                    <a:lnTo>
                      <a:pt x="1528" y="2517"/>
                    </a:lnTo>
                    <a:lnTo>
                      <a:pt x="1504" y="2453"/>
                    </a:lnTo>
                    <a:lnTo>
                      <a:pt x="1467" y="2405"/>
                    </a:lnTo>
                    <a:lnTo>
                      <a:pt x="1471" y="2354"/>
                    </a:lnTo>
                    <a:lnTo>
                      <a:pt x="1450" y="2336"/>
                    </a:lnTo>
                    <a:lnTo>
                      <a:pt x="1451" y="2267"/>
                    </a:lnTo>
                    <a:lnTo>
                      <a:pt x="1385" y="2215"/>
                    </a:lnTo>
                    <a:lnTo>
                      <a:pt x="1313" y="2109"/>
                    </a:lnTo>
                    <a:lnTo>
                      <a:pt x="1194" y="1840"/>
                    </a:lnTo>
                    <a:lnTo>
                      <a:pt x="1103" y="1771"/>
                    </a:lnTo>
                    <a:lnTo>
                      <a:pt x="1073" y="1709"/>
                    </a:lnTo>
                    <a:lnTo>
                      <a:pt x="995" y="1699"/>
                    </a:lnTo>
                    <a:lnTo>
                      <a:pt x="930" y="1692"/>
                    </a:lnTo>
                    <a:lnTo>
                      <a:pt x="873" y="1666"/>
                    </a:lnTo>
                    <a:lnTo>
                      <a:pt x="855" y="1692"/>
                    </a:lnTo>
                    <a:lnTo>
                      <a:pt x="794" y="1692"/>
                    </a:lnTo>
                    <a:lnTo>
                      <a:pt x="740" y="1819"/>
                    </a:lnTo>
                    <a:lnTo>
                      <a:pt x="681" y="1874"/>
                    </a:lnTo>
                    <a:lnTo>
                      <a:pt x="647" y="1870"/>
                    </a:lnTo>
                    <a:lnTo>
                      <a:pt x="541" y="1790"/>
                    </a:lnTo>
                    <a:lnTo>
                      <a:pt x="495" y="1777"/>
                    </a:lnTo>
                    <a:lnTo>
                      <a:pt x="394" y="1685"/>
                    </a:lnTo>
                    <a:lnTo>
                      <a:pt x="367" y="1612"/>
                    </a:lnTo>
                    <a:lnTo>
                      <a:pt x="368" y="1537"/>
                    </a:lnTo>
                    <a:lnTo>
                      <a:pt x="319" y="1431"/>
                    </a:lnTo>
                    <a:lnTo>
                      <a:pt x="235" y="1362"/>
                    </a:lnTo>
                    <a:lnTo>
                      <a:pt x="121" y="1217"/>
                    </a:lnTo>
                    <a:lnTo>
                      <a:pt x="77" y="1192"/>
                    </a:lnTo>
                    <a:lnTo>
                      <a:pt x="47" y="1116"/>
                    </a:lnTo>
                    <a:lnTo>
                      <a:pt x="16" y="1103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Shape 323">
                <a:extLst>
                  <a:ext uri="{FF2B5EF4-FFF2-40B4-BE49-F238E27FC236}">
                    <a16:creationId xmlns:a16="http://schemas.microsoft.com/office/drawing/2014/main" id="{00000000-0008-0000-0000-000070010000}"/>
                  </a:ext>
                </a:extLst>
              </p:cNvPr>
              <p:cNvSpPr/>
              <p:nvPr/>
            </p:nvSpPr>
            <p:spPr>
              <a:xfrm>
                <a:off x="1371071" y="1631923"/>
                <a:ext cx="889126" cy="1116578"/>
              </a:xfrm>
              <a:custGeom>
                <a:avLst/>
                <a:gdLst/>
                <a:ahLst/>
                <a:cxnLst/>
                <a:rect l="0" t="0" r="0" b="0"/>
                <a:pathLst>
                  <a:path w="1119" h="1406" extrusionOk="0">
                    <a:moveTo>
                      <a:pt x="0" y="1238"/>
                    </a:moveTo>
                    <a:lnTo>
                      <a:pt x="244" y="0"/>
                    </a:lnTo>
                    <a:lnTo>
                      <a:pt x="790" y="100"/>
                    </a:lnTo>
                    <a:lnTo>
                      <a:pt x="748" y="349"/>
                    </a:lnTo>
                    <a:lnTo>
                      <a:pt x="1119" y="406"/>
                    </a:lnTo>
                    <a:lnTo>
                      <a:pt x="979" y="1406"/>
                    </a:lnTo>
                    <a:lnTo>
                      <a:pt x="0" y="123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324">
                <a:extLst>
                  <a:ext uri="{FF2B5EF4-FFF2-40B4-BE49-F238E27FC236}">
                    <a16:creationId xmlns:a16="http://schemas.microsoft.com/office/drawing/2014/main" id="{00000000-0008-0000-0000-000071010000}"/>
                  </a:ext>
                </a:extLst>
              </p:cNvPr>
              <p:cNvSpPr/>
              <p:nvPr/>
            </p:nvSpPr>
            <p:spPr>
              <a:xfrm>
                <a:off x="7359561" y="873220"/>
                <a:ext cx="252900" cy="501029"/>
              </a:xfrm>
              <a:custGeom>
                <a:avLst/>
                <a:gdLst/>
                <a:ahLst/>
                <a:cxnLst/>
                <a:rect l="0" t="0" r="0" b="0"/>
                <a:pathLst>
                  <a:path w="318" h="630" extrusionOk="0">
                    <a:moveTo>
                      <a:pt x="0" y="79"/>
                    </a:moveTo>
                    <a:lnTo>
                      <a:pt x="49" y="257"/>
                    </a:lnTo>
                    <a:lnTo>
                      <a:pt x="64" y="373"/>
                    </a:lnTo>
                    <a:lnTo>
                      <a:pt x="115" y="489"/>
                    </a:lnTo>
                    <a:lnTo>
                      <a:pt x="145" y="630"/>
                    </a:lnTo>
                    <a:lnTo>
                      <a:pt x="290" y="599"/>
                    </a:lnTo>
                    <a:lnTo>
                      <a:pt x="260" y="383"/>
                    </a:lnTo>
                    <a:lnTo>
                      <a:pt x="278" y="230"/>
                    </a:lnTo>
                    <a:lnTo>
                      <a:pt x="314" y="159"/>
                    </a:lnTo>
                    <a:lnTo>
                      <a:pt x="318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325">
                <a:extLst>
                  <a:ext uri="{FF2B5EF4-FFF2-40B4-BE49-F238E27FC236}">
                    <a16:creationId xmlns:a16="http://schemas.microsoft.com/office/drawing/2014/main" id="{00000000-0008-0000-0000-000072010000}"/>
                  </a:ext>
                </a:extLst>
              </p:cNvPr>
              <p:cNvSpPr/>
              <p:nvPr/>
            </p:nvSpPr>
            <p:spPr>
              <a:xfrm>
                <a:off x="6144367" y="2171124"/>
                <a:ext cx="1218375" cy="691898"/>
              </a:xfrm>
              <a:custGeom>
                <a:avLst/>
                <a:gdLst/>
                <a:ahLst/>
                <a:cxnLst/>
                <a:rect l="0" t="0" r="0" b="0"/>
                <a:pathLst>
                  <a:path w="1534" h="871" extrusionOk="0">
                    <a:moveTo>
                      <a:pt x="0" y="871"/>
                    </a:moveTo>
                    <a:lnTo>
                      <a:pt x="143" y="776"/>
                    </a:lnTo>
                    <a:lnTo>
                      <a:pt x="144" y="755"/>
                    </a:lnTo>
                    <a:lnTo>
                      <a:pt x="196" y="692"/>
                    </a:lnTo>
                    <a:lnTo>
                      <a:pt x="244" y="658"/>
                    </a:lnTo>
                    <a:lnTo>
                      <a:pt x="299" y="592"/>
                    </a:lnTo>
                    <a:lnTo>
                      <a:pt x="355" y="658"/>
                    </a:lnTo>
                    <a:lnTo>
                      <a:pt x="424" y="625"/>
                    </a:lnTo>
                    <a:lnTo>
                      <a:pt x="453" y="645"/>
                    </a:lnTo>
                    <a:lnTo>
                      <a:pt x="496" y="625"/>
                    </a:lnTo>
                    <a:lnTo>
                      <a:pt x="522" y="588"/>
                    </a:lnTo>
                    <a:lnTo>
                      <a:pt x="598" y="575"/>
                    </a:lnTo>
                    <a:lnTo>
                      <a:pt x="638" y="521"/>
                    </a:lnTo>
                    <a:lnTo>
                      <a:pt x="618" y="507"/>
                    </a:lnTo>
                    <a:lnTo>
                      <a:pt x="690" y="343"/>
                    </a:lnTo>
                    <a:lnTo>
                      <a:pt x="707" y="259"/>
                    </a:lnTo>
                    <a:lnTo>
                      <a:pt x="776" y="292"/>
                    </a:lnTo>
                    <a:lnTo>
                      <a:pt x="811" y="196"/>
                    </a:lnTo>
                    <a:lnTo>
                      <a:pt x="847" y="190"/>
                    </a:lnTo>
                    <a:lnTo>
                      <a:pt x="899" y="98"/>
                    </a:lnTo>
                    <a:lnTo>
                      <a:pt x="915" y="0"/>
                    </a:lnTo>
                    <a:lnTo>
                      <a:pt x="1023" y="61"/>
                    </a:lnTo>
                    <a:lnTo>
                      <a:pt x="1041" y="11"/>
                    </a:lnTo>
                    <a:lnTo>
                      <a:pt x="1093" y="26"/>
                    </a:lnTo>
                    <a:lnTo>
                      <a:pt x="1123" y="64"/>
                    </a:lnTo>
                    <a:lnTo>
                      <a:pt x="1169" y="85"/>
                    </a:lnTo>
                    <a:lnTo>
                      <a:pt x="1190" y="116"/>
                    </a:lnTo>
                    <a:lnTo>
                      <a:pt x="1189" y="144"/>
                    </a:lnTo>
                    <a:lnTo>
                      <a:pt x="1156" y="201"/>
                    </a:lnTo>
                    <a:lnTo>
                      <a:pt x="1169" y="239"/>
                    </a:lnTo>
                    <a:lnTo>
                      <a:pt x="1208" y="222"/>
                    </a:lnTo>
                    <a:lnTo>
                      <a:pt x="1224" y="246"/>
                    </a:lnTo>
                    <a:lnTo>
                      <a:pt x="1238" y="262"/>
                    </a:lnTo>
                    <a:lnTo>
                      <a:pt x="1306" y="268"/>
                    </a:lnTo>
                    <a:lnTo>
                      <a:pt x="1326" y="291"/>
                    </a:lnTo>
                    <a:lnTo>
                      <a:pt x="1390" y="308"/>
                    </a:lnTo>
                    <a:lnTo>
                      <a:pt x="1374" y="325"/>
                    </a:lnTo>
                    <a:lnTo>
                      <a:pt x="1379" y="364"/>
                    </a:lnTo>
                    <a:lnTo>
                      <a:pt x="1384" y="380"/>
                    </a:lnTo>
                    <a:lnTo>
                      <a:pt x="1360" y="373"/>
                    </a:lnTo>
                    <a:lnTo>
                      <a:pt x="1319" y="351"/>
                    </a:lnTo>
                    <a:lnTo>
                      <a:pt x="1250" y="305"/>
                    </a:lnTo>
                    <a:lnTo>
                      <a:pt x="1345" y="393"/>
                    </a:lnTo>
                    <a:lnTo>
                      <a:pt x="1396" y="396"/>
                    </a:lnTo>
                    <a:lnTo>
                      <a:pt x="1367" y="411"/>
                    </a:lnTo>
                    <a:lnTo>
                      <a:pt x="1416" y="435"/>
                    </a:lnTo>
                    <a:lnTo>
                      <a:pt x="1415" y="455"/>
                    </a:lnTo>
                    <a:lnTo>
                      <a:pt x="1397" y="437"/>
                    </a:lnTo>
                    <a:lnTo>
                      <a:pt x="1377" y="438"/>
                    </a:lnTo>
                    <a:lnTo>
                      <a:pt x="1383" y="456"/>
                    </a:lnTo>
                    <a:lnTo>
                      <a:pt x="1397" y="468"/>
                    </a:lnTo>
                    <a:lnTo>
                      <a:pt x="1377" y="478"/>
                    </a:lnTo>
                    <a:lnTo>
                      <a:pt x="1325" y="441"/>
                    </a:lnTo>
                    <a:lnTo>
                      <a:pt x="1303" y="423"/>
                    </a:lnTo>
                    <a:lnTo>
                      <a:pt x="1316" y="448"/>
                    </a:lnTo>
                    <a:lnTo>
                      <a:pt x="1368" y="485"/>
                    </a:lnTo>
                    <a:lnTo>
                      <a:pt x="1390" y="488"/>
                    </a:lnTo>
                    <a:lnTo>
                      <a:pt x="1413" y="497"/>
                    </a:lnTo>
                    <a:lnTo>
                      <a:pt x="1411" y="510"/>
                    </a:lnTo>
                    <a:lnTo>
                      <a:pt x="1424" y="510"/>
                    </a:lnTo>
                    <a:lnTo>
                      <a:pt x="1428" y="522"/>
                    </a:lnTo>
                    <a:lnTo>
                      <a:pt x="1406" y="540"/>
                    </a:lnTo>
                    <a:lnTo>
                      <a:pt x="1366" y="522"/>
                    </a:lnTo>
                    <a:lnTo>
                      <a:pt x="1357" y="503"/>
                    </a:lnTo>
                    <a:lnTo>
                      <a:pt x="1306" y="497"/>
                    </a:lnTo>
                    <a:lnTo>
                      <a:pt x="1296" y="481"/>
                    </a:lnTo>
                    <a:lnTo>
                      <a:pt x="1280" y="502"/>
                    </a:lnTo>
                    <a:lnTo>
                      <a:pt x="1346" y="517"/>
                    </a:lnTo>
                    <a:lnTo>
                      <a:pt x="1351" y="536"/>
                    </a:lnTo>
                    <a:lnTo>
                      <a:pt x="1409" y="562"/>
                    </a:lnTo>
                    <a:lnTo>
                      <a:pt x="1425" y="562"/>
                    </a:lnTo>
                    <a:lnTo>
                      <a:pt x="1430" y="542"/>
                    </a:lnTo>
                    <a:lnTo>
                      <a:pt x="1452" y="548"/>
                    </a:lnTo>
                    <a:lnTo>
                      <a:pt x="1490" y="545"/>
                    </a:lnTo>
                    <a:lnTo>
                      <a:pt x="1534" y="625"/>
                    </a:lnTo>
                    <a:lnTo>
                      <a:pt x="1506" y="612"/>
                    </a:lnTo>
                    <a:lnTo>
                      <a:pt x="1498" y="636"/>
                    </a:lnTo>
                    <a:lnTo>
                      <a:pt x="895" y="752"/>
                    </a:lnTo>
                    <a:lnTo>
                      <a:pt x="396" y="817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326">
                <a:extLst>
                  <a:ext uri="{FF2B5EF4-FFF2-40B4-BE49-F238E27FC236}">
                    <a16:creationId xmlns:a16="http://schemas.microsoft.com/office/drawing/2014/main" id="{00000000-0008-0000-0000-000073010000}"/>
                  </a:ext>
                </a:extLst>
              </p:cNvPr>
              <p:cNvSpPr/>
              <p:nvPr/>
            </p:nvSpPr>
            <p:spPr>
              <a:xfrm>
                <a:off x="7308664" y="2365174"/>
                <a:ext cx="68396" cy="195640"/>
              </a:xfrm>
              <a:custGeom>
                <a:avLst/>
                <a:gdLst/>
                <a:ahLst/>
                <a:cxnLst/>
                <a:rect l="0" t="0" r="0" b="0"/>
                <a:pathLst>
                  <a:path w="86" h="247" extrusionOk="0">
                    <a:moveTo>
                      <a:pt x="1" y="139"/>
                    </a:moveTo>
                    <a:lnTo>
                      <a:pt x="0" y="216"/>
                    </a:lnTo>
                    <a:lnTo>
                      <a:pt x="18" y="247"/>
                    </a:lnTo>
                    <a:lnTo>
                      <a:pt x="33" y="156"/>
                    </a:lnTo>
                    <a:lnTo>
                      <a:pt x="61" y="118"/>
                    </a:lnTo>
                    <a:lnTo>
                      <a:pt x="86" y="0"/>
                    </a:lnTo>
                    <a:lnTo>
                      <a:pt x="36" y="27"/>
                    </a:lnTo>
                    <a:lnTo>
                      <a:pt x="1" y="13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327">
                <a:extLst>
                  <a:ext uri="{FF2B5EF4-FFF2-40B4-BE49-F238E27FC236}">
                    <a16:creationId xmlns:a16="http://schemas.microsoft.com/office/drawing/2014/main" id="{00000000-0008-0000-0000-000074010000}"/>
                  </a:ext>
                </a:extLst>
              </p:cNvPr>
              <p:cNvSpPr/>
              <p:nvPr/>
            </p:nvSpPr>
            <p:spPr>
              <a:xfrm>
                <a:off x="396053" y="0"/>
                <a:ext cx="1052957" cy="768245"/>
              </a:xfrm>
              <a:custGeom>
                <a:avLst/>
                <a:gdLst/>
                <a:ahLst/>
                <a:cxnLst/>
                <a:rect l="0" t="0" r="0" b="0"/>
                <a:pathLst>
                  <a:path w="1325" h="966" extrusionOk="0">
                    <a:moveTo>
                      <a:pt x="30" y="167"/>
                    </a:moveTo>
                    <a:lnTo>
                      <a:pt x="49" y="210"/>
                    </a:lnTo>
                    <a:lnTo>
                      <a:pt x="46" y="266"/>
                    </a:lnTo>
                    <a:lnTo>
                      <a:pt x="41" y="318"/>
                    </a:lnTo>
                    <a:lnTo>
                      <a:pt x="48" y="339"/>
                    </a:lnTo>
                    <a:lnTo>
                      <a:pt x="39" y="412"/>
                    </a:lnTo>
                    <a:lnTo>
                      <a:pt x="61" y="397"/>
                    </a:lnTo>
                    <a:lnTo>
                      <a:pt x="92" y="426"/>
                    </a:lnTo>
                    <a:lnTo>
                      <a:pt x="56" y="430"/>
                    </a:lnTo>
                    <a:lnTo>
                      <a:pt x="36" y="428"/>
                    </a:lnTo>
                    <a:lnTo>
                      <a:pt x="33" y="457"/>
                    </a:lnTo>
                    <a:lnTo>
                      <a:pt x="30" y="476"/>
                    </a:lnTo>
                    <a:lnTo>
                      <a:pt x="62" y="476"/>
                    </a:lnTo>
                    <a:lnTo>
                      <a:pt x="67" y="489"/>
                    </a:lnTo>
                    <a:lnTo>
                      <a:pt x="41" y="501"/>
                    </a:lnTo>
                    <a:lnTo>
                      <a:pt x="46" y="529"/>
                    </a:lnTo>
                    <a:lnTo>
                      <a:pt x="28" y="562"/>
                    </a:lnTo>
                    <a:lnTo>
                      <a:pt x="16" y="561"/>
                    </a:lnTo>
                    <a:lnTo>
                      <a:pt x="29" y="513"/>
                    </a:lnTo>
                    <a:lnTo>
                      <a:pt x="22" y="499"/>
                    </a:lnTo>
                    <a:lnTo>
                      <a:pt x="0" y="571"/>
                    </a:lnTo>
                    <a:lnTo>
                      <a:pt x="36" y="595"/>
                    </a:lnTo>
                    <a:lnTo>
                      <a:pt x="93" y="621"/>
                    </a:lnTo>
                    <a:lnTo>
                      <a:pt x="98" y="646"/>
                    </a:lnTo>
                    <a:lnTo>
                      <a:pt x="124" y="650"/>
                    </a:lnTo>
                    <a:lnTo>
                      <a:pt x="173" y="747"/>
                    </a:lnTo>
                    <a:lnTo>
                      <a:pt x="165" y="779"/>
                    </a:lnTo>
                    <a:lnTo>
                      <a:pt x="242" y="845"/>
                    </a:lnTo>
                    <a:lnTo>
                      <a:pt x="377" y="840"/>
                    </a:lnTo>
                    <a:lnTo>
                      <a:pt x="477" y="885"/>
                    </a:lnTo>
                    <a:lnTo>
                      <a:pt x="525" y="875"/>
                    </a:lnTo>
                    <a:lnTo>
                      <a:pt x="828" y="885"/>
                    </a:lnTo>
                    <a:lnTo>
                      <a:pt x="1174" y="966"/>
                    </a:lnTo>
                    <a:lnTo>
                      <a:pt x="1181" y="860"/>
                    </a:lnTo>
                    <a:lnTo>
                      <a:pt x="1325" y="240"/>
                    </a:lnTo>
                    <a:lnTo>
                      <a:pt x="408" y="0"/>
                    </a:lnTo>
                    <a:lnTo>
                      <a:pt x="398" y="5"/>
                    </a:lnTo>
                    <a:lnTo>
                      <a:pt x="404" y="18"/>
                    </a:lnTo>
                    <a:lnTo>
                      <a:pt x="394" y="24"/>
                    </a:lnTo>
                    <a:lnTo>
                      <a:pt x="404" y="37"/>
                    </a:lnTo>
                    <a:lnTo>
                      <a:pt x="400" y="51"/>
                    </a:lnTo>
                    <a:lnTo>
                      <a:pt x="404" y="66"/>
                    </a:lnTo>
                    <a:lnTo>
                      <a:pt x="417" y="61"/>
                    </a:lnTo>
                    <a:lnTo>
                      <a:pt x="432" y="68"/>
                    </a:lnTo>
                    <a:lnTo>
                      <a:pt x="425" y="96"/>
                    </a:lnTo>
                    <a:lnTo>
                      <a:pt x="430" y="107"/>
                    </a:lnTo>
                    <a:lnTo>
                      <a:pt x="412" y="143"/>
                    </a:lnTo>
                    <a:lnTo>
                      <a:pt x="391" y="120"/>
                    </a:lnTo>
                    <a:lnTo>
                      <a:pt x="382" y="124"/>
                    </a:lnTo>
                    <a:lnTo>
                      <a:pt x="382" y="141"/>
                    </a:lnTo>
                    <a:lnTo>
                      <a:pt x="399" y="144"/>
                    </a:lnTo>
                    <a:lnTo>
                      <a:pt x="418" y="183"/>
                    </a:lnTo>
                    <a:lnTo>
                      <a:pt x="410" y="233"/>
                    </a:lnTo>
                    <a:lnTo>
                      <a:pt x="417" y="249"/>
                    </a:lnTo>
                    <a:lnTo>
                      <a:pt x="429" y="253"/>
                    </a:lnTo>
                    <a:lnTo>
                      <a:pt x="421" y="262"/>
                    </a:lnTo>
                    <a:lnTo>
                      <a:pt x="410" y="267"/>
                    </a:lnTo>
                    <a:lnTo>
                      <a:pt x="382" y="299"/>
                    </a:lnTo>
                    <a:lnTo>
                      <a:pt x="382" y="310"/>
                    </a:lnTo>
                    <a:lnTo>
                      <a:pt x="375" y="330"/>
                    </a:lnTo>
                    <a:lnTo>
                      <a:pt x="368" y="332"/>
                    </a:lnTo>
                    <a:lnTo>
                      <a:pt x="377" y="347"/>
                    </a:lnTo>
                    <a:lnTo>
                      <a:pt x="365" y="351"/>
                    </a:lnTo>
                    <a:lnTo>
                      <a:pt x="365" y="408"/>
                    </a:lnTo>
                    <a:lnTo>
                      <a:pt x="342" y="415"/>
                    </a:lnTo>
                    <a:lnTo>
                      <a:pt x="342" y="430"/>
                    </a:lnTo>
                    <a:lnTo>
                      <a:pt x="326" y="411"/>
                    </a:lnTo>
                    <a:lnTo>
                      <a:pt x="323" y="422"/>
                    </a:lnTo>
                    <a:lnTo>
                      <a:pt x="287" y="455"/>
                    </a:lnTo>
                    <a:lnTo>
                      <a:pt x="274" y="450"/>
                    </a:lnTo>
                    <a:lnTo>
                      <a:pt x="268" y="434"/>
                    </a:lnTo>
                    <a:lnTo>
                      <a:pt x="263" y="444"/>
                    </a:lnTo>
                    <a:lnTo>
                      <a:pt x="255" y="436"/>
                    </a:lnTo>
                    <a:lnTo>
                      <a:pt x="248" y="461"/>
                    </a:lnTo>
                    <a:lnTo>
                      <a:pt x="243" y="458"/>
                    </a:lnTo>
                    <a:lnTo>
                      <a:pt x="245" y="441"/>
                    </a:lnTo>
                    <a:lnTo>
                      <a:pt x="232" y="443"/>
                    </a:lnTo>
                    <a:lnTo>
                      <a:pt x="248" y="429"/>
                    </a:lnTo>
                    <a:lnTo>
                      <a:pt x="228" y="428"/>
                    </a:lnTo>
                    <a:lnTo>
                      <a:pt x="243" y="418"/>
                    </a:lnTo>
                    <a:lnTo>
                      <a:pt x="227" y="413"/>
                    </a:lnTo>
                    <a:lnTo>
                      <a:pt x="234" y="402"/>
                    </a:lnTo>
                    <a:lnTo>
                      <a:pt x="250" y="413"/>
                    </a:lnTo>
                    <a:lnTo>
                      <a:pt x="260" y="397"/>
                    </a:lnTo>
                    <a:lnTo>
                      <a:pt x="287" y="383"/>
                    </a:lnTo>
                    <a:lnTo>
                      <a:pt x="273" y="416"/>
                    </a:lnTo>
                    <a:lnTo>
                      <a:pt x="279" y="431"/>
                    </a:lnTo>
                    <a:lnTo>
                      <a:pt x="289" y="400"/>
                    </a:lnTo>
                    <a:lnTo>
                      <a:pt x="315" y="387"/>
                    </a:lnTo>
                    <a:lnTo>
                      <a:pt x="302" y="409"/>
                    </a:lnTo>
                    <a:lnTo>
                      <a:pt x="316" y="421"/>
                    </a:lnTo>
                    <a:lnTo>
                      <a:pt x="316" y="403"/>
                    </a:lnTo>
                    <a:lnTo>
                      <a:pt x="329" y="389"/>
                    </a:lnTo>
                    <a:lnTo>
                      <a:pt x="343" y="366"/>
                    </a:lnTo>
                    <a:lnTo>
                      <a:pt x="340" y="348"/>
                    </a:lnTo>
                    <a:lnTo>
                      <a:pt x="316" y="350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34" y="305"/>
                    </a:lnTo>
                    <a:lnTo>
                      <a:pt x="365" y="307"/>
                    </a:lnTo>
                    <a:lnTo>
                      <a:pt x="367" y="273"/>
                    </a:lnTo>
                    <a:lnTo>
                      <a:pt x="356" y="255"/>
                    </a:lnTo>
                    <a:lnTo>
                      <a:pt x="355" y="287"/>
                    </a:lnTo>
                    <a:lnTo>
                      <a:pt x="347" y="280"/>
                    </a:lnTo>
                    <a:lnTo>
                      <a:pt x="326" y="295"/>
                    </a:lnTo>
                    <a:lnTo>
                      <a:pt x="313" y="315"/>
                    </a:lnTo>
                    <a:lnTo>
                      <a:pt x="295" y="317"/>
                    </a:lnTo>
                    <a:lnTo>
                      <a:pt x="263" y="338"/>
                    </a:lnTo>
                    <a:lnTo>
                      <a:pt x="238" y="366"/>
                    </a:lnTo>
                    <a:lnTo>
                      <a:pt x="282" y="367"/>
                    </a:lnTo>
                    <a:lnTo>
                      <a:pt x="244" y="377"/>
                    </a:lnTo>
                    <a:lnTo>
                      <a:pt x="227" y="370"/>
                    </a:lnTo>
                    <a:lnTo>
                      <a:pt x="263" y="317"/>
                    </a:lnTo>
                    <a:lnTo>
                      <a:pt x="289" y="304"/>
                    </a:lnTo>
                    <a:lnTo>
                      <a:pt x="317" y="271"/>
                    </a:lnTo>
                    <a:lnTo>
                      <a:pt x="322" y="289"/>
                    </a:lnTo>
                    <a:lnTo>
                      <a:pt x="339" y="273"/>
                    </a:lnTo>
                    <a:lnTo>
                      <a:pt x="355" y="237"/>
                    </a:lnTo>
                    <a:lnTo>
                      <a:pt x="351" y="213"/>
                    </a:lnTo>
                    <a:lnTo>
                      <a:pt x="345" y="232"/>
                    </a:lnTo>
                    <a:lnTo>
                      <a:pt x="335" y="229"/>
                    </a:lnTo>
                    <a:lnTo>
                      <a:pt x="343" y="202"/>
                    </a:lnTo>
                    <a:lnTo>
                      <a:pt x="332" y="202"/>
                    </a:lnTo>
                    <a:lnTo>
                      <a:pt x="329" y="226"/>
                    </a:lnTo>
                    <a:lnTo>
                      <a:pt x="319" y="233"/>
                    </a:lnTo>
                    <a:lnTo>
                      <a:pt x="317" y="208"/>
                    </a:lnTo>
                    <a:lnTo>
                      <a:pt x="308" y="202"/>
                    </a:lnTo>
                    <a:lnTo>
                      <a:pt x="300" y="214"/>
                    </a:lnTo>
                    <a:lnTo>
                      <a:pt x="284" y="181"/>
                    </a:lnTo>
                    <a:lnTo>
                      <a:pt x="254" y="180"/>
                    </a:lnTo>
                    <a:lnTo>
                      <a:pt x="137" y="120"/>
                    </a:lnTo>
                    <a:lnTo>
                      <a:pt x="55" y="47"/>
                    </a:lnTo>
                    <a:lnTo>
                      <a:pt x="32" y="100"/>
                    </a:lnTo>
                    <a:lnTo>
                      <a:pt x="30" y="16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328">
                <a:extLst>
                  <a:ext uri="{FF2B5EF4-FFF2-40B4-BE49-F238E27FC236}">
                    <a16:creationId xmlns:a16="http://schemas.microsoft.com/office/drawing/2014/main" id="{00000000-0008-0000-0000-000075010000}"/>
                  </a:ext>
                </a:extLst>
              </p:cNvPr>
              <p:cNvSpPr/>
              <p:nvPr/>
            </p:nvSpPr>
            <p:spPr>
              <a:xfrm>
                <a:off x="642590" y="46126"/>
                <a:ext cx="47716" cy="57259"/>
              </a:xfrm>
              <a:custGeom>
                <a:avLst/>
                <a:gdLst/>
                <a:ahLst/>
                <a:cxnLst/>
                <a:rect l="0" t="0" r="0" b="0"/>
                <a:pathLst>
                  <a:path w="60" h="72" extrusionOk="0">
                    <a:moveTo>
                      <a:pt x="0" y="32"/>
                    </a:moveTo>
                    <a:lnTo>
                      <a:pt x="49" y="0"/>
                    </a:lnTo>
                    <a:lnTo>
                      <a:pt x="60" y="30"/>
                    </a:lnTo>
                    <a:lnTo>
                      <a:pt x="50" y="7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329">
                <a:extLst>
                  <a:ext uri="{FF2B5EF4-FFF2-40B4-BE49-F238E27FC236}">
                    <a16:creationId xmlns:a16="http://schemas.microsoft.com/office/drawing/2014/main" id="{00000000-0008-0000-0000-000076010000}"/>
                  </a:ext>
                </a:extLst>
              </p:cNvPr>
              <p:cNvSpPr/>
              <p:nvPr/>
            </p:nvSpPr>
            <p:spPr>
              <a:xfrm>
                <a:off x="675992" y="120884"/>
                <a:ext cx="34991" cy="81118"/>
              </a:xfrm>
              <a:custGeom>
                <a:avLst/>
                <a:gdLst/>
                <a:ahLst/>
                <a:cxnLst/>
                <a:rect l="0" t="0" r="0" b="0"/>
                <a:pathLst>
                  <a:path w="44" h="103" extrusionOk="0">
                    <a:moveTo>
                      <a:pt x="0" y="28"/>
                    </a:moveTo>
                    <a:lnTo>
                      <a:pt x="26" y="0"/>
                    </a:lnTo>
                    <a:lnTo>
                      <a:pt x="44" y="17"/>
                    </a:lnTo>
                    <a:lnTo>
                      <a:pt x="32" y="10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330">
                <a:extLst>
                  <a:ext uri="{FF2B5EF4-FFF2-40B4-BE49-F238E27FC236}">
                    <a16:creationId xmlns:a16="http://schemas.microsoft.com/office/drawing/2014/main" id="{00000000-0008-0000-0000-000077010000}"/>
                  </a:ext>
                </a:extLst>
              </p:cNvPr>
              <p:cNvSpPr/>
              <p:nvPr/>
            </p:nvSpPr>
            <p:spPr>
              <a:xfrm>
                <a:off x="6263660" y="1992981"/>
                <a:ext cx="707803" cy="699849"/>
              </a:xfrm>
              <a:custGeom>
                <a:avLst/>
                <a:gdLst/>
                <a:ahLst/>
                <a:cxnLst/>
                <a:rect l="0" t="0" r="0" b="0"/>
                <a:pathLst>
                  <a:path w="891" h="884" extrusionOk="0">
                    <a:moveTo>
                      <a:pt x="0" y="611"/>
                    </a:moveTo>
                    <a:lnTo>
                      <a:pt x="35" y="733"/>
                    </a:lnTo>
                    <a:lnTo>
                      <a:pt x="74" y="775"/>
                    </a:lnTo>
                    <a:lnTo>
                      <a:pt x="149" y="818"/>
                    </a:lnTo>
                    <a:lnTo>
                      <a:pt x="205" y="884"/>
                    </a:lnTo>
                    <a:lnTo>
                      <a:pt x="274" y="851"/>
                    </a:lnTo>
                    <a:lnTo>
                      <a:pt x="303" y="871"/>
                    </a:lnTo>
                    <a:lnTo>
                      <a:pt x="346" y="851"/>
                    </a:lnTo>
                    <a:lnTo>
                      <a:pt x="372" y="814"/>
                    </a:lnTo>
                    <a:lnTo>
                      <a:pt x="448" y="801"/>
                    </a:lnTo>
                    <a:lnTo>
                      <a:pt x="488" y="747"/>
                    </a:lnTo>
                    <a:lnTo>
                      <a:pt x="468" y="733"/>
                    </a:lnTo>
                    <a:lnTo>
                      <a:pt x="540" y="569"/>
                    </a:lnTo>
                    <a:lnTo>
                      <a:pt x="557" y="485"/>
                    </a:lnTo>
                    <a:lnTo>
                      <a:pt x="626" y="518"/>
                    </a:lnTo>
                    <a:lnTo>
                      <a:pt x="661" y="422"/>
                    </a:lnTo>
                    <a:lnTo>
                      <a:pt x="697" y="416"/>
                    </a:lnTo>
                    <a:lnTo>
                      <a:pt x="749" y="324"/>
                    </a:lnTo>
                    <a:lnTo>
                      <a:pt x="765" y="226"/>
                    </a:lnTo>
                    <a:lnTo>
                      <a:pt x="873" y="287"/>
                    </a:lnTo>
                    <a:lnTo>
                      <a:pt x="891" y="237"/>
                    </a:lnTo>
                    <a:lnTo>
                      <a:pt x="863" y="198"/>
                    </a:lnTo>
                    <a:lnTo>
                      <a:pt x="814" y="176"/>
                    </a:lnTo>
                    <a:lnTo>
                      <a:pt x="756" y="182"/>
                    </a:lnTo>
                    <a:lnTo>
                      <a:pt x="735" y="216"/>
                    </a:lnTo>
                    <a:lnTo>
                      <a:pt x="628" y="246"/>
                    </a:lnTo>
                    <a:lnTo>
                      <a:pt x="560" y="326"/>
                    </a:lnTo>
                    <a:lnTo>
                      <a:pt x="537" y="199"/>
                    </a:lnTo>
                    <a:lnTo>
                      <a:pt x="345" y="231"/>
                    </a:lnTo>
                    <a:lnTo>
                      <a:pt x="307" y="0"/>
                    </a:lnTo>
                    <a:lnTo>
                      <a:pt x="280" y="20"/>
                    </a:lnTo>
                    <a:lnTo>
                      <a:pt x="297" y="63"/>
                    </a:lnTo>
                    <a:lnTo>
                      <a:pt x="272" y="268"/>
                    </a:lnTo>
                    <a:lnTo>
                      <a:pt x="238" y="313"/>
                    </a:lnTo>
                    <a:lnTo>
                      <a:pt x="133" y="390"/>
                    </a:lnTo>
                    <a:lnTo>
                      <a:pt x="114" y="478"/>
                    </a:lnTo>
                    <a:lnTo>
                      <a:pt x="74" y="456"/>
                    </a:lnTo>
                    <a:lnTo>
                      <a:pt x="63" y="558"/>
                    </a:lnTo>
                    <a:lnTo>
                      <a:pt x="0" y="611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331">
                <a:extLst>
                  <a:ext uri="{FF2B5EF4-FFF2-40B4-BE49-F238E27FC236}">
                    <a16:creationId xmlns:a16="http://schemas.microsoft.com/office/drawing/2014/main" id="{00000000-0008-0000-0000-000078010000}"/>
                  </a:ext>
                </a:extLst>
              </p:cNvPr>
              <p:cNvSpPr/>
              <p:nvPr/>
            </p:nvSpPr>
            <p:spPr>
              <a:xfrm>
                <a:off x="4634917" y="901852"/>
                <a:ext cx="833456" cy="877995"/>
              </a:xfrm>
              <a:custGeom>
                <a:avLst/>
                <a:gdLst/>
                <a:ahLst/>
                <a:cxnLst/>
                <a:rect l="0" t="0" r="0" b="0"/>
                <a:pathLst>
                  <a:path w="1049" h="1106" extrusionOk="0">
                    <a:moveTo>
                      <a:pt x="0" y="337"/>
                    </a:moveTo>
                    <a:lnTo>
                      <a:pt x="27" y="422"/>
                    </a:lnTo>
                    <a:lnTo>
                      <a:pt x="24" y="558"/>
                    </a:lnTo>
                    <a:lnTo>
                      <a:pt x="150" y="637"/>
                    </a:lnTo>
                    <a:lnTo>
                      <a:pt x="201" y="693"/>
                    </a:lnTo>
                    <a:lnTo>
                      <a:pt x="274" y="740"/>
                    </a:lnTo>
                    <a:lnTo>
                      <a:pt x="303" y="773"/>
                    </a:lnTo>
                    <a:lnTo>
                      <a:pt x="318" y="863"/>
                    </a:lnTo>
                    <a:lnTo>
                      <a:pt x="337" y="989"/>
                    </a:lnTo>
                    <a:lnTo>
                      <a:pt x="436" y="1106"/>
                    </a:lnTo>
                    <a:lnTo>
                      <a:pt x="957" y="1073"/>
                    </a:lnTo>
                    <a:lnTo>
                      <a:pt x="926" y="902"/>
                    </a:lnTo>
                    <a:lnTo>
                      <a:pt x="945" y="724"/>
                    </a:lnTo>
                    <a:lnTo>
                      <a:pt x="975" y="645"/>
                    </a:lnTo>
                    <a:lnTo>
                      <a:pt x="971" y="573"/>
                    </a:lnTo>
                    <a:lnTo>
                      <a:pt x="1037" y="413"/>
                    </a:lnTo>
                    <a:lnTo>
                      <a:pt x="1049" y="371"/>
                    </a:lnTo>
                    <a:lnTo>
                      <a:pt x="1029" y="364"/>
                    </a:lnTo>
                    <a:lnTo>
                      <a:pt x="1003" y="397"/>
                    </a:lnTo>
                    <a:lnTo>
                      <a:pt x="982" y="481"/>
                    </a:lnTo>
                    <a:lnTo>
                      <a:pt x="939" y="488"/>
                    </a:lnTo>
                    <a:lnTo>
                      <a:pt x="920" y="537"/>
                    </a:lnTo>
                    <a:lnTo>
                      <a:pt x="877" y="571"/>
                    </a:lnTo>
                    <a:lnTo>
                      <a:pt x="880" y="518"/>
                    </a:lnTo>
                    <a:lnTo>
                      <a:pt x="909" y="461"/>
                    </a:lnTo>
                    <a:lnTo>
                      <a:pt x="938" y="444"/>
                    </a:lnTo>
                    <a:lnTo>
                      <a:pt x="941" y="421"/>
                    </a:lnTo>
                    <a:lnTo>
                      <a:pt x="884" y="268"/>
                    </a:lnTo>
                    <a:lnTo>
                      <a:pt x="845" y="257"/>
                    </a:lnTo>
                    <a:lnTo>
                      <a:pt x="831" y="221"/>
                    </a:lnTo>
                    <a:lnTo>
                      <a:pt x="730" y="209"/>
                    </a:lnTo>
                    <a:lnTo>
                      <a:pt x="512" y="153"/>
                    </a:lnTo>
                    <a:lnTo>
                      <a:pt x="423" y="90"/>
                    </a:lnTo>
                    <a:lnTo>
                      <a:pt x="373" y="68"/>
                    </a:lnTo>
                    <a:lnTo>
                      <a:pt x="344" y="89"/>
                    </a:lnTo>
                    <a:lnTo>
                      <a:pt x="333" y="84"/>
                    </a:lnTo>
                    <a:lnTo>
                      <a:pt x="349" y="68"/>
                    </a:lnTo>
                    <a:lnTo>
                      <a:pt x="350" y="38"/>
                    </a:lnTo>
                    <a:lnTo>
                      <a:pt x="359" y="30"/>
                    </a:lnTo>
                    <a:lnTo>
                      <a:pt x="360" y="8"/>
                    </a:lnTo>
                    <a:lnTo>
                      <a:pt x="346" y="0"/>
                    </a:lnTo>
                    <a:lnTo>
                      <a:pt x="225" y="56"/>
                    </a:lnTo>
                    <a:lnTo>
                      <a:pt x="180" y="73"/>
                    </a:lnTo>
                    <a:lnTo>
                      <a:pt x="161" y="76"/>
                    </a:lnTo>
                    <a:lnTo>
                      <a:pt x="130" y="59"/>
                    </a:lnTo>
                    <a:lnTo>
                      <a:pt x="124" y="73"/>
                    </a:lnTo>
                    <a:lnTo>
                      <a:pt x="121" y="58"/>
                    </a:lnTo>
                    <a:lnTo>
                      <a:pt x="96" y="79"/>
                    </a:lnTo>
                    <a:lnTo>
                      <a:pt x="102" y="20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0071BC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332">
                <a:extLst>
                  <a:ext uri="{FF2B5EF4-FFF2-40B4-BE49-F238E27FC236}">
                    <a16:creationId xmlns:a16="http://schemas.microsoft.com/office/drawing/2014/main" id="{00000000-0008-0000-0000-000079010000}"/>
                  </a:ext>
                </a:extLst>
              </p:cNvPr>
              <p:cNvSpPr/>
              <p:nvPr/>
            </p:nvSpPr>
            <p:spPr>
              <a:xfrm>
                <a:off x="1964351" y="1124533"/>
                <a:ext cx="1107034" cy="916166"/>
              </a:xfrm>
              <a:custGeom>
                <a:avLst/>
                <a:gdLst/>
                <a:ahLst/>
                <a:cxnLst/>
                <a:rect l="0" t="0" r="0" b="0"/>
                <a:pathLst>
                  <a:path w="1393" h="1154" extrusionOk="0">
                    <a:moveTo>
                      <a:pt x="0" y="991"/>
                    </a:moveTo>
                    <a:lnTo>
                      <a:pt x="42" y="742"/>
                    </a:lnTo>
                    <a:lnTo>
                      <a:pt x="142" y="124"/>
                    </a:lnTo>
                    <a:lnTo>
                      <a:pt x="164" y="0"/>
                    </a:lnTo>
                    <a:lnTo>
                      <a:pt x="715" y="82"/>
                    </a:lnTo>
                    <a:lnTo>
                      <a:pt x="1393" y="154"/>
                    </a:lnTo>
                    <a:lnTo>
                      <a:pt x="1347" y="654"/>
                    </a:lnTo>
                    <a:lnTo>
                      <a:pt x="1301" y="1154"/>
                    </a:lnTo>
                    <a:lnTo>
                      <a:pt x="371" y="1048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Shape 281"/>
              <p:cNvSpPr/>
              <p:nvPr/>
            </p:nvSpPr>
            <p:spPr>
              <a:xfrm>
                <a:off x="2320567" y="4485401"/>
                <a:ext cx="106568" cy="90663"/>
              </a:xfrm>
              <a:custGeom>
                <a:avLst/>
                <a:gdLst/>
                <a:ahLst/>
                <a:cxnLst/>
                <a:rect l="0" t="0" r="0" b="0"/>
                <a:pathLst>
                  <a:path w="134" h="115" extrusionOk="0">
                    <a:moveTo>
                      <a:pt x="0" y="30"/>
                    </a:moveTo>
                    <a:lnTo>
                      <a:pt x="29" y="96"/>
                    </a:lnTo>
                    <a:lnTo>
                      <a:pt x="59" y="95"/>
                    </a:lnTo>
                    <a:lnTo>
                      <a:pt x="62" y="76"/>
                    </a:lnTo>
                    <a:lnTo>
                      <a:pt x="102" y="115"/>
                    </a:lnTo>
                    <a:lnTo>
                      <a:pt x="134" y="109"/>
                    </a:lnTo>
                    <a:lnTo>
                      <a:pt x="127" y="71"/>
                    </a:lnTo>
                    <a:lnTo>
                      <a:pt x="97" y="62"/>
                    </a:lnTo>
                    <a:lnTo>
                      <a:pt x="7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282"/>
              <p:cNvSpPr/>
              <p:nvPr/>
            </p:nvSpPr>
            <p:spPr>
              <a:xfrm>
                <a:off x="2492350" y="4580833"/>
                <a:ext cx="108158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7" extrusionOk="0">
                    <a:moveTo>
                      <a:pt x="0" y="31"/>
                    </a:moveTo>
                    <a:lnTo>
                      <a:pt x="15" y="0"/>
                    </a:lnTo>
                    <a:lnTo>
                      <a:pt x="138" y="13"/>
                    </a:lnTo>
                    <a:lnTo>
                      <a:pt x="112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Shape 283"/>
              <p:cNvSpPr/>
              <p:nvPr/>
            </p:nvSpPr>
            <p:spPr>
              <a:xfrm>
                <a:off x="2541655" y="4641276"/>
                <a:ext cx="41356" cy="30221"/>
              </a:xfrm>
              <a:custGeom>
                <a:avLst/>
                <a:gdLst/>
                <a:ahLst/>
                <a:cxnLst/>
                <a:rect l="0" t="0" r="0" b="0"/>
                <a:pathLst>
                  <a:path w="56" h="40" extrusionOk="0">
                    <a:moveTo>
                      <a:pt x="0" y="0"/>
                    </a:moveTo>
                    <a:lnTo>
                      <a:pt x="20" y="40"/>
                    </a:lnTo>
                    <a:lnTo>
                      <a:pt x="56" y="23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Shape 284"/>
              <p:cNvSpPr/>
              <p:nvPr/>
            </p:nvSpPr>
            <p:spPr>
              <a:xfrm>
                <a:off x="2603689" y="4614236"/>
                <a:ext cx="138380" cy="81118"/>
              </a:xfrm>
              <a:custGeom>
                <a:avLst/>
                <a:gdLst/>
                <a:ahLst/>
                <a:cxnLst/>
                <a:rect l="0" t="0" r="0" b="0"/>
                <a:pathLst>
                  <a:path w="172" h="104" extrusionOk="0">
                    <a:moveTo>
                      <a:pt x="0" y="27"/>
                    </a:moveTo>
                    <a:lnTo>
                      <a:pt x="22" y="0"/>
                    </a:lnTo>
                    <a:lnTo>
                      <a:pt x="47" y="27"/>
                    </a:lnTo>
                    <a:lnTo>
                      <a:pt x="106" y="22"/>
                    </a:lnTo>
                    <a:lnTo>
                      <a:pt x="172" y="68"/>
                    </a:lnTo>
                    <a:lnTo>
                      <a:pt x="148" y="90"/>
                    </a:lnTo>
                    <a:lnTo>
                      <a:pt x="68" y="104"/>
                    </a:lnTo>
                    <a:lnTo>
                      <a:pt x="54" y="58"/>
                    </a:lnTo>
                    <a:lnTo>
                      <a:pt x="23" y="5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Shape 285"/>
              <p:cNvSpPr/>
              <p:nvPr/>
            </p:nvSpPr>
            <p:spPr>
              <a:xfrm>
                <a:off x="2727753" y="4762158"/>
                <a:ext cx="230632" cy="260853"/>
              </a:xfrm>
              <a:custGeom>
                <a:avLst/>
                <a:gdLst/>
                <a:ahLst/>
                <a:cxnLst/>
                <a:rect l="0" t="0" r="0" b="0"/>
                <a:pathLst>
                  <a:path w="289" h="329" extrusionOk="0">
                    <a:moveTo>
                      <a:pt x="0" y="129"/>
                    </a:moveTo>
                    <a:lnTo>
                      <a:pt x="39" y="220"/>
                    </a:lnTo>
                    <a:lnTo>
                      <a:pt x="33" y="292"/>
                    </a:lnTo>
                    <a:lnTo>
                      <a:pt x="93" y="329"/>
                    </a:lnTo>
                    <a:lnTo>
                      <a:pt x="127" y="273"/>
                    </a:lnTo>
                    <a:lnTo>
                      <a:pt x="250" y="222"/>
                    </a:lnTo>
                    <a:lnTo>
                      <a:pt x="289" y="182"/>
                    </a:lnTo>
                    <a:lnTo>
                      <a:pt x="189" y="66"/>
                    </a:lnTo>
                    <a:lnTo>
                      <a:pt x="47" y="0"/>
                    </a:lnTo>
                    <a:lnTo>
                      <a:pt x="34" y="20"/>
                    </a:lnTo>
                    <a:lnTo>
                      <a:pt x="50" y="6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164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875" tIns="60925" rIns="121875" bIns="60925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Star: 5 Points 153"/>
            <p:cNvSpPr/>
            <p:nvPr/>
          </p:nvSpPr>
          <p:spPr>
            <a:xfrm>
              <a:off x="7326667" y="3203821"/>
              <a:ext cx="100131" cy="145354"/>
            </a:xfrm>
            <a:prstGeom prst="star5">
              <a:avLst/>
            </a:prstGeom>
            <a:solidFill>
              <a:srgbClr val="001647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2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647"/>
      </a:accent1>
      <a:accent2>
        <a:srgbClr val="EEB111"/>
      </a:accent2>
      <a:accent3>
        <a:srgbClr val="D7D2CB"/>
      </a:accent3>
      <a:accent4>
        <a:srgbClr val="7F7F7F"/>
      </a:accent4>
      <a:accent5>
        <a:srgbClr val="0070BD"/>
      </a:accent5>
      <a:accent6>
        <a:srgbClr val="FFFFFF"/>
      </a:accent6>
      <a:hlink>
        <a:srgbClr val="205E9E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CSA PPT Template_External.potx [Read-Only]" id="{8EC0F0EA-F034-4B04-B677-A8703430E42E}" vid="{910CF9D4-2648-4AC4-87FB-697095FF6D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FB0ADA8ACE74E8C8672EA93136383" ma:contentTypeVersion="16" ma:contentTypeDescription="Create a new document." ma:contentTypeScope="" ma:versionID="62b789e20c96bf33ffa672f3d96ec859">
  <xsd:schema xmlns:xsd="http://www.w3.org/2001/XMLSchema" xmlns:xs="http://www.w3.org/2001/XMLSchema" xmlns:p="http://schemas.microsoft.com/office/2006/metadata/properties" xmlns:ns2="dd87c9c3-d0b9-460b-b13e-be4dde35d28b" xmlns:ns3="58f509ee-0e07-4739-86e5-4c23e80f2294" targetNamespace="http://schemas.microsoft.com/office/2006/metadata/properties" ma:root="true" ma:fieldsID="f0009877f838776168c3372e3fc0fa06" ns2:_="" ns3:_="">
    <xsd:import namespace="dd87c9c3-d0b9-460b-b13e-be4dde35d28b"/>
    <xsd:import namespace="58f509ee-0e07-4739-86e5-4c23e80f2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7c9c3-d0b9-460b-b13e-be4dde35d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09ee-0e07-4739-86e5-4c23e80f2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ff641a7-791b-4bc0-a1bb-74a48bba16fd}" ma:internalName="TaxCatchAll" ma:showField="CatchAllData" ma:web="58f509ee-0e07-4739-86e5-4c23e80f2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87c9c3-d0b9-460b-b13e-be4dde35d28b">
      <Terms xmlns="http://schemas.microsoft.com/office/infopath/2007/PartnerControls"/>
    </lcf76f155ced4ddcb4097134ff3c332f>
    <TaxCatchAll xmlns="58f509ee-0e07-4739-86e5-4c23e80f2294" xsi:nil="true"/>
  </documentManagement>
</p:properties>
</file>

<file path=customXml/itemProps1.xml><?xml version="1.0" encoding="utf-8"?>
<ds:datastoreItem xmlns:ds="http://schemas.openxmlformats.org/officeDocument/2006/customXml" ds:itemID="{1AEB6D1B-3737-4094-AC84-9594E201B3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899F87-9A43-48C9-972C-3BEFCC4AA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7c9c3-d0b9-460b-b13e-be4dde35d28b"/>
    <ds:schemaRef ds:uri="58f509ee-0e07-4739-86e5-4c23e80f2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83958D-8573-4B92-A6C3-6FDF3CC6A462}">
  <ds:schemaRefs>
    <ds:schemaRef ds:uri="http://schemas.microsoft.com/office/2006/metadata/properties"/>
    <ds:schemaRef ds:uri="http://schemas.microsoft.com/office/infopath/2007/PartnerControls"/>
    <ds:schemaRef ds:uri="dd87c9c3-d0b9-460b-b13e-be4dde35d28b"/>
    <ds:schemaRef ds:uri="58f509ee-0e07-4739-86e5-4c23e80f22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</Words>
  <Application>Microsoft Office PowerPoint</Application>
  <PresentationFormat>Widescreen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1_Office Theme</vt:lpstr>
      <vt:lpstr>Has your SDLA enacted human trafficking disqualification legislation? 383.51 Table 1 (10)</vt:lpstr>
      <vt:lpstr>Can your SDLA receive and transmit the Human Trafficking Conviction (U11)?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your SDLA enacted human trafficking disqualification legislation? 383.51 Table 1 (10)</dc:title>
  <dc:creator>Marra, Isabella (FMCSA)</dc:creator>
  <cp:lastModifiedBy>Marra, Isabella (FMCSA)</cp:lastModifiedBy>
  <cp:revision>2</cp:revision>
  <dcterms:created xsi:type="dcterms:W3CDTF">2022-06-21T17:13:34Z</dcterms:created>
  <dcterms:modified xsi:type="dcterms:W3CDTF">2022-08-15T18:38:49Z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0x0101000B1FB0ADA8ACE74E8C8672EA93136383</vt:lpwstr>
  </property>
</Properties>
</file>